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embedTrueTypeFonts="1"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Lst>
  <p:sldSz cy="10287000" cx="18288000"/>
  <p:notesSz cx="6858000" cy="9144000"/>
  <p:embeddedFontLst>
    <p:embeddedFont>
      <p:font typeface="Arial Bold" panose="020B0704020202020204" pitchFamily="34" charset="0"/>
      <p:regular r:id="rId13"/>
      <p:bold r:id="rId14"/>
    </p:embeddedFont>
    <p:embeddedFont>
      <p:font typeface="Arial Bold Italics" panose="020B0604020202020204" charset="0"/>
      <p:regular r:id="rId15"/>
    </p:embeddedFont>
    <p:embeddedFont>
      <p:font typeface="Brush Script MT" panose="03060802040406070304" pitchFamily="66" charset="0"/>
      <p:italic r:id="rId16"/>
    </p:embeddedFont>
    <p:embeddedFont>
      <p:font typeface="Calibri" panose="020F0502020204030204" pitchFamily="34" charset="0"/>
      <p:regular r:id="rId17"/>
      <p:bold r:id="rId18"/>
      <p:italic r:id="rId19"/>
      <p:boldItalic r:id="rId20"/>
    </p:embeddedFont>
  </p:embeddedFontLst>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clrMru>
    <a:srgbClr val="3B479D"/>
  </p:clrMru>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rgbClr val="000000"/>
        </a:fontRef>
        <a:srgbClr val="000000"/>
      </a:tcTxStyle>
      <a:tcStyle>
        <a:tcBdr>
          <a:left>
            <a:ln w="12700" cmpd="sng">
              <a:solidFill>
                <a:srgbClr val="000000"/>
              </a:solidFill>
            </a:ln>
          </a:left>
          <a:right>
            <a:ln w="12700" cmpd="sng">
              <a:solidFill>
                <a:srgbClr val="000000"/>
              </a:solidFill>
            </a:ln>
          </a:right>
          <a:top>
            <a:ln w="12700" cmpd="sng">
              <a:solidFill>
                <a:srgbClr val="000000"/>
              </a:solidFill>
            </a:ln>
          </a:top>
          <a:bottom>
            <a:ln w="12700" cmpd="sng">
              <a:solidFill>
                <a:srgbClr val="000000"/>
              </a:solidFill>
            </a:ln>
          </a:bottom>
          <a:insideH>
            <a:ln w="12700" cmpd="sng">
              <a:solidFill>
                <a:srgbClr val="000000"/>
              </a:solidFill>
            </a:ln>
          </a:insideH>
          <a:insideV>
            <a:ln w="12700" cmpd="sng">
              <a:solidFill>
                <a:srgbClr val="000000"/>
              </a:solidFill>
            </a:ln>
          </a:insideV>
        </a:tcBdr>
        <a:fill>
          <a:noFill/>
        </a:fill>
      </a:tcStyle>
    </a:wholeTbl>
  </a:tblStyle>
  <a:tblStyle styleId="{5C22544A-7EE6-4342-B048-85BDC9FD1C3B}" styleName="Medium Style 2 - Accent 1">
    <a:wholeTbl>
      <a:tcTxStyle>
        <a:fontRef idx="minor">
          <a:prstClr val="black"/>
        </a:fontRef>
        <a:schemeClr val="dk1"/>
      </a:tcTxStyle>
      <a:tcStyle>
        <a:tcBdr>
          <a:left>
            <a:ln w="12700" cmpd="sng">
              <a:solidFill>
                <a:srgbClr val="FFFFFF"/>
              </a:solidFill>
            </a:ln>
          </a:left>
          <a:right>
            <a:ln w="12700" cmpd="sng">
              <a:solidFill>
                <a:srgbClr val="FFFFFF"/>
              </a:solidFill>
            </a:ln>
          </a:right>
          <a:top>
            <a:ln w="12700" cmpd="sng">
              <a:solidFill>
                <a:srgbClr val="FFFFFF"/>
              </a:solidFill>
            </a:ln>
          </a:top>
          <a:bottom>
            <a:ln w="12700" cmpd="sng">
              <a:solidFill>
                <a:srgbClr val="FFFFFF"/>
              </a:solidFill>
            </a:ln>
          </a:bottom>
          <a:insideH>
            <a:ln w="12700" cmpd="sng">
              <a:solidFill>
                <a:srgbClr val="FFFFFF"/>
              </a:solidFill>
            </a:ln>
          </a:insideH>
          <a:insideV>
            <a:ln w="12700" cmpd="sng">
              <a:solidFill>
                <a:srgbClr val="FFFFFF"/>
              </a:solidFill>
            </a:ln>
          </a:insideV>
        </a:tcBdr>
        <a:fill>
          <a:solidFill>
            <a:srgbClr val="5B9BD5">
              <a:tint val="20000"/>
            </a:srgbClr>
          </a:solidFill>
        </a:fill>
      </a:tcStyle>
    </a:wholeTbl>
    <a:band1H>
      <a:tcStyle>
        <a:tcBdr/>
        <a:fill>
          <a:solidFill>
            <a:srgbClr val="5B9BD5">
              <a:tint val="40000"/>
            </a:srgbClr>
          </a:solidFill>
        </a:fill>
      </a:tcStyle>
    </a:band1H>
    <a:band2H>
      <a:tcStyle>
        <a:tcBdr/>
      </a:tcStyle>
    </a:band2H>
    <a:band1V>
      <a:tcStyle>
        <a:tcBdr/>
        <a:fill>
          <a:solidFill>
            <a:srgbClr val="5B9BD5">
              <a:tint val="40000"/>
            </a:srgbClr>
          </a:solidFill>
        </a:fill>
      </a:tcStyle>
    </a:band1V>
    <a:band2V>
      <a:tcStyle>
        <a:tcBdr/>
      </a:tcStyle>
    </a:band2V>
    <a:lastCol>
      <a:tcTxStyle b="on">
        <a:fontRef idx="minor">
          <a:prstClr val="black"/>
        </a:fontRef>
        <a:schemeClr val="lt1"/>
      </a:tcTxStyle>
      <a:tcStyle>
        <a:fill>
          <a:solidFill>
            <a:srgbClr val="5B9BD5"/>
          </a:solidFill>
        </a:fill>
      </a:tcStyle>
    </a:lastCol>
    <a:firstCol>
      <a:tcTxStyle b="on">
        <a:fontRef idx="minor">
          <a:prstClr val="black"/>
        </a:fontRef>
        <a:schemeClr val="lt1"/>
      </a:tcTxStyle>
      <a:tcStyle>
        <a:fill>
          <a:solidFill>
            <a:srgbClr val="5B9BD5"/>
          </a:solidFill>
        </a:fill>
      </a:tcStyle>
    </a:firstCol>
    <a:lastRow>
      <a:tcTxStyle b="on">
        <a:fontRef idx="minor">
          <a:prstClr val="black"/>
        </a:fontRef>
        <a:schemeClr val="lt1"/>
      </a:tcTxStyle>
      <a:tcStyle>
        <a:tcBdr>
          <a:top>
            <a:ln w="38100" cmpd="sng">
              <a:solidFill>
                <a:srgbClr val="FFFFFF"/>
              </a:solidFill>
            </a:ln>
          </a:top>
        </a:tcBdr>
        <a:fill>
          <a:solidFill>
            <a:srgbClr val="5B9BD5"/>
          </a:solidFill>
        </a:fill>
      </a:tcStyle>
    </a:lastRow>
    <a:firstRow>
      <a:tcTxStyle b="on">
        <a:fontRef idx="minor">
          <a:prstClr val="black"/>
        </a:fontRef>
        <a:schemeClr val="lt1"/>
      </a:tcTxStyle>
      <a:tcStyle>
        <a:tcBdr>
          <a:bottom>
            <a:ln w="38100" cmpd="sng">
              <a:solidFill>
                <a:srgbClr val="FFFFFF"/>
              </a:solidFill>
            </a:ln>
          </a:bottom>
        </a:tcBdr>
        <a:fill>
          <a:solidFill>
            <a:srgbClr val="5B9BD5"/>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620" autoAdjust="0"/>
    <p:restoredTop sz="94622" autoAdjust="0"/>
  </p:normalViewPr>
  <p:slideViewPr>
    <p:cSldViewPr>
      <p:cViewPr varScale="1">
        <p:scale>
          <a:sx n="73" d="100"/>
          <a:sy n="73" d="100"/>
        </p:scale>
        <p:origin x="59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font" Target="fonts/font1.fntdata"/><Relationship Id="rId14" Type="http://schemas.openxmlformats.org/officeDocument/2006/relationships/font" Target="fonts/font2.fntdata"/><Relationship Id="rId15" Type="http://schemas.openxmlformats.org/officeDocument/2006/relationships/font" Target="fonts/font3.fntdata"/><Relationship Id="rId16" Type="http://schemas.openxmlformats.org/officeDocument/2006/relationships/font" Target="fonts/font4.fntdata"/><Relationship Id="rId17" Type="http://schemas.openxmlformats.org/officeDocument/2006/relationships/font" Target="fonts/font5.fntdata"/><Relationship Id="rId18" Type="http://schemas.openxmlformats.org/officeDocument/2006/relationships/font" Target="fonts/font6.fntdata"/><Relationship Id="rId19" Type="http://schemas.openxmlformats.org/officeDocument/2006/relationships/font" Target="fonts/font7.fntdata"/><Relationship Id="rId20" Type="http://schemas.openxmlformats.org/officeDocument/2006/relationships/font" Target="fonts/font8.fntdata"/><Relationship Id="rId21" Type="http://schemas.openxmlformats.org/officeDocument/2006/relationships/tableStyles" Target="tableStyles.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66" name=""/>
        <p:cNvGrpSpPr/>
        <p:nvPr/>
      </p:nvGrpSpPr>
      <p:grpSpPr>
        <a:xfrm>
          <a:off x="0" y="0"/>
          <a:ext cx="0" cy="0"/>
          <a:chOff x="0" y="0"/>
          <a:chExt cx="0" cy="0"/>
        </a:xfrm>
      </p:grpSpPr>
      <p:sp>
        <p:nvSpPr>
          <p:cNvPr id="104907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907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907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907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907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907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156" name=""/>
        <p:cNvGrpSpPr/>
        <p:nvPr/>
      </p:nvGrpSpPr>
      <p:grpSpPr>
        <a:xfrm>
          <a:off x="0" y="0"/>
          <a:ext cx="0" cy="0"/>
          <a:chOff x="0" y="0"/>
          <a:chExt cx="0" cy="0"/>
        </a:xfrm>
      </p:grpSpPr>
      <p:sp>
        <p:nvSpPr>
          <p:cNvPr id="1049016" name="Title 1"/>
          <p:cNvSpPr>
            <a:spLocks noGrp="1"/>
          </p:cNvSpPr>
          <p:nvPr>
            <p:ph type="ctrTitle"/>
          </p:nvPr>
        </p:nvSpPr>
        <p:spPr>
          <a:xfrm>
            <a:off x="685800" y="2130425"/>
            <a:ext cx="7772400" cy="1470025"/>
          </a:xfrm>
        </p:spPr>
        <p:txBody>
          <a:bodyPr/>
          <a:p>
            <a:r>
              <a:rPr lang="en-US"/>
              <a:t>Click to edit Master title style</a:t>
            </a:r>
          </a:p>
        </p:txBody>
      </p:sp>
      <p:sp>
        <p:nvSpPr>
          <p:cNvPr id="1049017" name="Subtitle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a:t>Click to edit Master subtitle style</a:t>
            </a:r>
          </a:p>
        </p:txBody>
      </p:sp>
      <p:sp>
        <p:nvSpPr>
          <p:cNvPr id="1049018" name="Date Placeholder 3"/>
          <p:cNvSpPr>
            <a:spLocks noGrp="1"/>
          </p:cNvSpPr>
          <p:nvPr>
            <p:ph type="dt" sz="half" idx="10"/>
          </p:nvPr>
        </p:nvSpPr>
        <p:spPr/>
        <p:txBody>
          <a:bodyPr/>
          <a:p>
            <a:fld id="{1D8BD707-D9CF-40AE-B4C6-C98DA3205C09}" type="datetimeFigureOut">
              <a:rPr lang="en-US" smtClean="0"/>
              <a:t>4/30/2026</a:t>
            </a:fld>
            <a:endParaRPr lang="en-US"/>
          </a:p>
        </p:txBody>
      </p:sp>
      <p:sp>
        <p:nvSpPr>
          <p:cNvPr id="1049019" name="Footer Placeholder 4"/>
          <p:cNvSpPr>
            <a:spLocks noGrp="1"/>
          </p:cNvSpPr>
          <p:nvPr>
            <p:ph type="ftr" sz="quarter" idx="11"/>
          </p:nvPr>
        </p:nvSpPr>
        <p:spPr/>
        <p:txBody>
          <a:bodyPr/>
          <a:p>
            <a:endParaRPr lang="en-US"/>
          </a:p>
        </p:txBody>
      </p:sp>
      <p:sp>
        <p:nvSpPr>
          <p:cNvPr id="1049020"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59" name=""/>
        <p:cNvGrpSpPr/>
        <p:nvPr/>
      </p:nvGrpSpPr>
      <p:grpSpPr>
        <a:xfrm>
          <a:off x="0" y="0"/>
          <a:ext cx="0" cy="0"/>
          <a:chOff x="0" y="0"/>
          <a:chExt cx="0" cy="0"/>
        </a:xfrm>
      </p:grpSpPr>
      <p:sp>
        <p:nvSpPr>
          <p:cNvPr id="1049030" name="Title 1"/>
          <p:cNvSpPr>
            <a:spLocks noGrp="1"/>
          </p:cNvSpPr>
          <p:nvPr>
            <p:ph type="title"/>
          </p:nvPr>
        </p:nvSpPr>
        <p:spPr/>
        <p:txBody>
          <a:bodyPr/>
          <a:p>
            <a:r>
              <a:rPr lang="en-US"/>
              <a:t>Click to edit Master title style</a:t>
            </a:r>
          </a:p>
        </p:txBody>
      </p:sp>
      <p:sp>
        <p:nvSpPr>
          <p:cNvPr id="1049031"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032" name="Date Placeholder 3"/>
          <p:cNvSpPr>
            <a:spLocks noGrp="1"/>
          </p:cNvSpPr>
          <p:nvPr>
            <p:ph type="dt" sz="half" idx="10"/>
          </p:nvPr>
        </p:nvSpPr>
        <p:spPr/>
        <p:txBody>
          <a:bodyPr/>
          <a:p>
            <a:fld id="{1D8BD707-D9CF-40AE-B4C6-C98DA3205C09}" type="datetimeFigureOut">
              <a:rPr lang="en-US" smtClean="0"/>
              <a:t>4/30/2026</a:t>
            </a:fld>
            <a:endParaRPr lang="en-US"/>
          </a:p>
        </p:txBody>
      </p:sp>
      <p:sp>
        <p:nvSpPr>
          <p:cNvPr id="1049033" name="Footer Placeholder 4"/>
          <p:cNvSpPr>
            <a:spLocks noGrp="1"/>
          </p:cNvSpPr>
          <p:nvPr>
            <p:ph type="ftr" sz="quarter" idx="11"/>
          </p:nvPr>
        </p:nvSpPr>
        <p:spPr/>
        <p:txBody>
          <a:bodyPr/>
          <a:p>
            <a:endParaRPr lang="en-US"/>
          </a:p>
        </p:txBody>
      </p:sp>
      <p:sp>
        <p:nvSpPr>
          <p:cNvPr id="1049034"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162" name=""/>
        <p:cNvGrpSpPr/>
        <p:nvPr/>
      </p:nvGrpSpPr>
      <p:grpSpPr>
        <a:xfrm>
          <a:off x="0" y="0"/>
          <a:ext cx="0" cy="0"/>
          <a:chOff x="0" y="0"/>
          <a:chExt cx="0" cy="0"/>
        </a:xfrm>
      </p:grpSpPr>
      <p:sp>
        <p:nvSpPr>
          <p:cNvPr id="1049046" name="Title 1"/>
          <p:cNvSpPr>
            <a:spLocks noGrp="1"/>
          </p:cNvSpPr>
          <p:nvPr>
            <p:ph type="title"/>
          </p:nvPr>
        </p:nvSpPr>
        <p:spPr>
          <a:xfrm>
            <a:off x="722313" y="4406900"/>
            <a:ext cx="7772400" cy="1362075"/>
          </a:xfrm>
        </p:spPr>
        <p:txBody>
          <a:bodyPr anchor="t"/>
          <a:lstStyle>
            <a:lvl1pPr algn="l">
              <a:defRPr b="1" cap="all" sz="4000"/>
            </a:lvl1pPr>
          </a:lstStyle>
          <a:p>
            <a:r>
              <a:rPr lang="en-US"/>
              <a:t>Click to edit Master title style</a:t>
            </a:r>
          </a:p>
        </p:txBody>
      </p:sp>
      <p:sp>
        <p:nvSpPr>
          <p:cNvPr id="1049047" name="Text Placeholder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9048" name="Date Placeholder 3"/>
          <p:cNvSpPr>
            <a:spLocks noGrp="1"/>
          </p:cNvSpPr>
          <p:nvPr>
            <p:ph type="dt" sz="half" idx="10"/>
          </p:nvPr>
        </p:nvSpPr>
        <p:spPr/>
        <p:txBody>
          <a:bodyPr/>
          <a:p>
            <a:fld id="{1D8BD707-D9CF-40AE-B4C6-C98DA3205C09}" type="datetimeFigureOut">
              <a:rPr lang="en-US" smtClean="0"/>
              <a:t>4/30/2026</a:t>
            </a:fld>
            <a:endParaRPr lang="en-US"/>
          </a:p>
        </p:txBody>
      </p:sp>
      <p:sp>
        <p:nvSpPr>
          <p:cNvPr id="1049049" name="Footer Placeholder 4"/>
          <p:cNvSpPr>
            <a:spLocks noGrp="1"/>
          </p:cNvSpPr>
          <p:nvPr>
            <p:ph type="ftr" sz="quarter" idx="11"/>
          </p:nvPr>
        </p:nvSpPr>
        <p:spPr/>
        <p:txBody>
          <a:bodyPr/>
          <a:p>
            <a:endParaRPr lang="en-US"/>
          </a:p>
        </p:txBody>
      </p:sp>
      <p:sp>
        <p:nvSpPr>
          <p:cNvPr id="1049050"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63" name=""/>
        <p:cNvGrpSpPr/>
        <p:nvPr/>
      </p:nvGrpSpPr>
      <p:grpSpPr>
        <a:xfrm>
          <a:off x="0" y="0"/>
          <a:ext cx="0" cy="0"/>
          <a:chOff x="0" y="0"/>
          <a:chExt cx="0" cy="0"/>
        </a:xfrm>
      </p:grpSpPr>
      <p:sp>
        <p:nvSpPr>
          <p:cNvPr id="1049051" name="Title 1"/>
          <p:cNvSpPr>
            <a:spLocks noGrp="1"/>
          </p:cNvSpPr>
          <p:nvPr>
            <p:ph type="title"/>
          </p:nvPr>
        </p:nvSpPr>
        <p:spPr/>
        <p:txBody>
          <a:bodyPr/>
          <a:p>
            <a:r>
              <a:rPr lang="en-US"/>
              <a:t>Click to edit Master title style</a:t>
            </a:r>
          </a:p>
        </p:txBody>
      </p:sp>
      <p:sp>
        <p:nvSpPr>
          <p:cNvPr id="1049052"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053"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054" name="Date Placeholder 4"/>
          <p:cNvSpPr>
            <a:spLocks noGrp="1"/>
          </p:cNvSpPr>
          <p:nvPr>
            <p:ph type="dt" sz="half" idx="10"/>
          </p:nvPr>
        </p:nvSpPr>
        <p:spPr/>
        <p:txBody>
          <a:bodyPr/>
          <a:p>
            <a:fld id="{1D8BD707-D9CF-40AE-B4C6-C98DA3205C09}" type="datetimeFigureOut">
              <a:rPr lang="en-US" smtClean="0"/>
              <a:t>4/30/2026</a:t>
            </a:fld>
            <a:endParaRPr lang="en-US"/>
          </a:p>
        </p:txBody>
      </p:sp>
      <p:sp>
        <p:nvSpPr>
          <p:cNvPr id="1049055" name="Footer Placeholder 5"/>
          <p:cNvSpPr>
            <a:spLocks noGrp="1"/>
          </p:cNvSpPr>
          <p:nvPr>
            <p:ph type="ftr" sz="quarter" idx="11"/>
          </p:nvPr>
        </p:nvSpPr>
        <p:spPr/>
        <p:txBody>
          <a:bodyPr/>
          <a:p>
            <a:endParaRPr lang="en-US"/>
          </a:p>
        </p:txBody>
      </p:sp>
      <p:sp>
        <p:nvSpPr>
          <p:cNvPr id="1049056"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64" name=""/>
        <p:cNvGrpSpPr/>
        <p:nvPr/>
      </p:nvGrpSpPr>
      <p:grpSpPr>
        <a:xfrm>
          <a:off x="0" y="0"/>
          <a:ext cx="0" cy="0"/>
          <a:chOff x="0" y="0"/>
          <a:chExt cx="0" cy="0"/>
        </a:xfrm>
      </p:grpSpPr>
      <p:sp>
        <p:nvSpPr>
          <p:cNvPr id="1049057" name="Title 1"/>
          <p:cNvSpPr>
            <a:spLocks noGrp="1"/>
          </p:cNvSpPr>
          <p:nvPr>
            <p:ph type="title"/>
          </p:nvPr>
        </p:nvSpPr>
        <p:spPr/>
        <p:txBody>
          <a:bodyPr/>
          <a:p>
            <a:r>
              <a:rPr lang="en-US"/>
              <a:t>Click to edit Master title style</a:t>
            </a:r>
          </a:p>
        </p:txBody>
      </p:sp>
      <p:sp>
        <p:nvSpPr>
          <p:cNvPr id="1049058" name="Text Placeholder 2"/>
          <p:cNvSpPr>
            <a:spLocks noGrp="1"/>
          </p:cNvSpPr>
          <p:nvPr>
            <p:ph type="body" idx="1"/>
          </p:nvPr>
        </p:nvSpPr>
        <p:spPr>
          <a:xfrm>
            <a:off x="457200" y="1535113"/>
            <a:ext cx="4040188" cy="639762"/>
          </a:xfrm>
        </p:spPr>
        <p:txBody>
          <a:bodyPr anchor="b">
            <a:normAutofit fontScale="95833" lnSpcReduction="20000"/>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9059"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060" name="Text Placeholder 4"/>
          <p:cNvSpPr>
            <a:spLocks noGrp="1"/>
          </p:cNvSpPr>
          <p:nvPr>
            <p:ph type="body" sz="quarter" idx="3"/>
          </p:nvPr>
        </p:nvSpPr>
        <p:spPr>
          <a:xfrm>
            <a:off x="4645025" y="1535113"/>
            <a:ext cx="4041775" cy="639762"/>
          </a:xfrm>
        </p:spPr>
        <p:txBody>
          <a:bodyPr anchor="b">
            <a:normAutofit fontScale="95833" lnSpcReduction="20000"/>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9061"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062" name="Date Placeholder 6"/>
          <p:cNvSpPr>
            <a:spLocks noGrp="1"/>
          </p:cNvSpPr>
          <p:nvPr>
            <p:ph type="dt" sz="half" idx="10"/>
          </p:nvPr>
        </p:nvSpPr>
        <p:spPr/>
        <p:txBody>
          <a:bodyPr/>
          <a:p>
            <a:fld id="{1D8BD707-D9CF-40AE-B4C6-C98DA3205C09}" type="datetimeFigureOut">
              <a:rPr lang="en-US" smtClean="0"/>
              <a:t>4/30/2026</a:t>
            </a:fld>
            <a:endParaRPr lang="en-US"/>
          </a:p>
        </p:txBody>
      </p:sp>
      <p:sp>
        <p:nvSpPr>
          <p:cNvPr id="1049063" name="Footer Placeholder 7"/>
          <p:cNvSpPr>
            <a:spLocks noGrp="1"/>
          </p:cNvSpPr>
          <p:nvPr>
            <p:ph type="ftr" sz="quarter" idx="11"/>
          </p:nvPr>
        </p:nvSpPr>
        <p:spPr/>
        <p:txBody>
          <a:bodyPr/>
          <a:p>
            <a:endParaRPr lang="en-US"/>
          </a:p>
        </p:txBody>
      </p:sp>
      <p:sp>
        <p:nvSpPr>
          <p:cNvPr id="1049064" name="Slide Number Placeholder 8"/>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57" name=""/>
        <p:cNvGrpSpPr/>
        <p:nvPr/>
      </p:nvGrpSpPr>
      <p:grpSpPr>
        <a:xfrm>
          <a:off x="0" y="0"/>
          <a:ext cx="0" cy="0"/>
          <a:chOff x="0" y="0"/>
          <a:chExt cx="0" cy="0"/>
        </a:xfrm>
      </p:grpSpPr>
      <p:sp>
        <p:nvSpPr>
          <p:cNvPr id="1049021" name="Title 1"/>
          <p:cNvSpPr>
            <a:spLocks noGrp="1"/>
          </p:cNvSpPr>
          <p:nvPr>
            <p:ph type="title"/>
          </p:nvPr>
        </p:nvSpPr>
        <p:spPr/>
        <p:txBody>
          <a:bodyPr/>
          <a:p>
            <a:r>
              <a:rPr lang="en-US"/>
              <a:t>Click to edit Master title style</a:t>
            </a:r>
          </a:p>
        </p:txBody>
      </p:sp>
      <p:sp>
        <p:nvSpPr>
          <p:cNvPr id="1049022" name="Date Placeholder 2"/>
          <p:cNvSpPr>
            <a:spLocks noGrp="1"/>
          </p:cNvSpPr>
          <p:nvPr>
            <p:ph type="dt" sz="half" idx="10"/>
          </p:nvPr>
        </p:nvSpPr>
        <p:spPr/>
        <p:txBody>
          <a:bodyPr/>
          <a:p>
            <a:fld id="{1D8BD707-D9CF-40AE-B4C6-C98DA3205C09}" type="datetimeFigureOut">
              <a:rPr lang="en-US" smtClean="0"/>
              <a:t>4/30/2026</a:t>
            </a:fld>
            <a:endParaRPr lang="en-US"/>
          </a:p>
        </p:txBody>
      </p:sp>
      <p:sp>
        <p:nvSpPr>
          <p:cNvPr id="1049023" name="Footer Placeholder 3"/>
          <p:cNvSpPr>
            <a:spLocks noGrp="1"/>
          </p:cNvSpPr>
          <p:nvPr>
            <p:ph type="ftr" sz="quarter" idx="11"/>
          </p:nvPr>
        </p:nvSpPr>
        <p:spPr/>
        <p:txBody>
          <a:bodyPr/>
          <a:p>
            <a:endParaRPr lang="en-US"/>
          </a:p>
        </p:txBody>
      </p:sp>
      <p:sp>
        <p:nvSpPr>
          <p:cNvPr id="1049024" name="Slide Number Placeholder 4"/>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4" name=""/>
        <p:cNvGrpSpPr/>
        <p:nvPr/>
      </p:nvGrpSpPr>
      <p:grpSpPr>
        <a:xfrm>
          <a:off x="0" y="0"/>
          <a:ext cx="0" cy="0"/>
          <a:chOff x="0" y="0"/>
          <a:chExt cx="0" cy="0"/>
        </a:xfrm>
      </p:grpSpPr>
      <p:sp>
        <p:nvSpPr>
          <p:cNvPr id="1048581" name="Date Placeholder 1"/>
          <p:cNvSpPr>
            <a:spLocks noGrp="1"/>
          </p:cNvSpPr>
          <p:nvPr>
            <p:ph type="dt" sz="half" idx="10"/>
          </p:nvPr>
        </p:nvSpPr>
        <p:spPr/>
        <p:txBody>
          <a:bodyPr/>
          <a:p>
            <a:fld id="{1D8BD707-D9CF-40AE-B4C6-C98DA3205C09}" type="datetimeFigureOut">
              <a:rPr lang="en-US" smtClean="0"/>
              <a:t>4/30/2026</a:t>
            </a:fld>
            <a:endParaRPr lang="en-US"/>
          </a:p>
        </p:txBody>
      </p:sp>
      <p:sp>
        <p:nvSpPr>
          <p:cNvPr id="1048582" name="Footer Placeholder 2"/>
          <p:cNvSpPr>
            <a:spLocks noGrp="1"/>
          </p:cNvSpPr>
          <p:nvPr>
            <p:ph type="ftr" sz="quarter" idx="11"/>
          </p:nvPr>
        </p:nvSpPr>
        <p:spPr/>
        <p:txBody>
          <a:bodyPr/>
          <a:p>
            <a:endParaRPr lang="en-US"/>
          </a:p>
        </p:txBody>
      </p:sp>
      <p:sp>
        <p:nvSpPr>
          <p:cNvPr id="1048583" name="Slide Number Placeholder 3"/>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65" name=""/>
        <p:cNvGrpSpPr/>
        <p:nvPr/>
      </p:nvGrpSpPr>
      <p:grpSpPr>
        <a:xfrm>
          <a:off x="0" y="0"/>
          <a:ext cx="0" cy="0"/>
          <a:chOff x="0" y="0"/>
          <a:chExt cx="0" cy="0"/>
        </a:xfrm>
      </p:grpSpPr>
      <p:sp>
        <p:nvSpPr>
          <p:cNvPr id="1049065" name="Title 1"/>
          <p:cNvSpPr>
            <a:spLocks noGrp="1"/>
          </p:cNvSpPr>
          <p:nvPr>
            <p:ph type="title"/>
          </p:nvPr>
        </p:nvSpPr>
        <p:spPr>
          <a:xfrm>
            <a:off x="457200" y="273050"/>
            <a:ext cx="3008313" cy="1162050"/>
          </a:xfrm>
        </p:spPr>
        <p:txBody>
          <a:bodyPr anchor="b"/>
          <a:lstStyle>
            <a:lvl1pPr algn="l">
              <a:defRPr b="1" sz="2000"/>
            </a:lvl1pPr>
          </a:lstStyle>
          <a:p>
            <a:r>
              <a:rPr lang="en-US"/>
              <a:t>Click to edit Master title style</a:t>
            </a:r>
          </a:p>
        </p:txBody>
      </p:sp>
      <p:sp>
        <p:nvSpPr>
          <p:cNvPr id="1049066"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067"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9068" name="Date Placeholder 4"/>
          <p:cNvSpPr>
            <a:spLocks noGrp="1"/>
          </p:cNvSpPr>
          <p:nvPr>
            <p:ph type="dt" sz="half" idx="10"/>
          </p:nvPr>
        </p:nvSpPr>
        <p:spPr/>
        <p:txBody>
          <a:bodyPr/>
          <a:p>
            <a:fld id="{1D8BD707-D9CF-40AE-B4C6-C98DA3205C09}" type="datetimeFigureOut">
              <a:rPr lang="en-US" smtClean="0"/>
              <a:t>4/30/2026</a:t>
            </a:fld>
            <a:endParaRPr lang="en-US"/>
          </a:p>
        </p:txBody>
      </p:sp>
      <p:sp>
        <p:nvSpPr>
          <p:cNvPr id="1049069" name="Footer Placeholder 5"/>
          <p:cNvSpPr>
            <a:spLocks noGrp="1"/>
          </p:cNvSpPr>
          <p:nvPr>
            <p:ph type="ftr" sz="quarter" idx="11"/>
          </p:nvPr>
        </p:nvSpPr>
        <p:spPr/>
        <p:txBody>
          <a:bodyPr/>
          <a:p>
            <a:endParaRPr lang="en-US"/>
          </a:p>
        </p:txBody>
      </p:sp>
      <p:sp>
        <p:nvSpPr>
          <p:cNvPr id="1049070"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60" name=""/>
        <p:cNvGrpSpPr/>
        <p:nvPr/>
      </p:nvGrpSpPr>
      <p:grpSpPr>
        <a:xfrm>
          <a:off x="0" y="0"/>
          <a:ext cx="0" cy="0"/>
          <a:chOff x="0" y="0"/>
          <a:chExt cx="0" cy="0"/>
        </a:xfrm>
      </p:grpSpPr>
      <p:sp>
        <p:nvSpPr>
          <p:cNvPr id="1049035" name="Title 1"/>
          <p:cNvSpPr>
            <a:spLocks noGrp="1"/>
          </p:cNvSpPr>
          <p:nvPr>
            <p:ph type="title"/>
          </p:nvPr>
        </p:nvSpPr>
        <p:spPr>
          <a:xfrm>
            <a:off x="1792288" y="4800600"/>
            <a:ext cx="5486400" cy="566738"/>
          </a:xfrm>
        </p:spPr>
        <p:txBody>
          <a:bodyPr anchor="b"/>
          <a:lstStyle>
            <a:lvl1pPr algn="l">
              <a:defRPr b="1" sz="2000"/>
            </a:lvl1pPr>
          </a:lstStyle>
          <a:p>
            <a:r>
              <a:rPr lang="en-US"/>
              <a:t>Click to edit Master title style</a:t>
            </a:r>
          </a:p>
        </p:txBody>
      </p:sp>
      <p:sp>
        <p:nvSpPr>
          <p:cNvPr id="1049036"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9037"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9038" name="Date Placeholder 4"/>
          <p:cNvSpPr>
            <a:spLocks noGrp="1"/>
          </p:cNvSpPr>
          <p:nvPr>
            <p:ph type="dt" sz="half" idx="10"/>
          </p:nvPr>
        </p:nvSpPr>
        <p:spPr/>
        <p:txBody>
          <a:bodyPr/>
          <a:p>
            <a:fld id="{1D8BD707-D9CF-40AE-B4C6-C98DA3205C09}" type="datetimeFigureOut">
              <a:rPr lang="en-US" smtClean="0"/>
              <a:t>4/30/2026</a:t>
            </a:fld>
            <a:endParaRPr lang="en-US"/>
          </a:p>
        </p:txBody>
      </p:sp>
      <p:sp>
        <p:nvSpPr>
          <p:cNvPr id="1049039" name="Footer Placeholder 5"/>
          <p:cNvSpPr>
            <a:spLocks noGrp="1"/>
          </p:cNvSpPr>
          <p:nvPr>
            <p:ph type="ftr" sz="quarter" idx="11"/>
          </p:nvPr>
        </p:nvSpPr>
        <p:spPr/>
        <p:txBody>
          <a:bodyPr/>
          <a:p>
            <a:endParaRPr lang="en-US"/>
          </a:p>
        </p:txBody>
      </p:sp>
      <p:sp>
        <p:nvSpPr>
          <p:cNvPr id="1049040"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61" name=""/>
        <p:cNvGrpSpPr/>
        <p:nvPr/>
      </p:nvGrpSpPr>
      <p:grpSpPr>
        <a:xfrm>
          <a:off x="0" y="0"/>
          <a:ext cx="0" cy="0"/>
          <a:chOff x="0" y="0"/>
          <a:chExt cx="0" cy="0"/>
        </a:xfrm>
      </p:grpSpPr>
      <p:sp>
        <p:nvSpPr>
          <p:cNvPr id="1049041" name="Title 1"/>
          <p:cNvSpPr>
            <a:spLocks noGrp="1"/>
          </p:cNvSpPr>
          <p:nvPr>
            <p:ph type="title"/>
          </p:nvPr>
        </p:nvSpPr>
        <p:spPr/>
        <p:txBody>
          <a:bodyPr/>
          <a:p>
            <a:r>
              <a:rPr lang="en-US"/>
              <a:t>Click to edit Master title style</a:t>
            </a:r>
          </a:p>
        </p:txBody>
      </p:sp>
      <p:sp>
        <p:nvSpPr>
          <p:cNvPr id="1049042"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043" name="Date Placeholder 3"/>
          <p:cNvSpPr>
            <a:spLocks noGrp="1"/>
          </p:cNvSpPr>
          <p:nvPr>
            <p:ph type="dt" sz="half" idx="10"/>
          </p:nvPr>
        </p:nvSpPr>
        <p:spPr/>
        <p:txBody>
          <a:bodyPr/>
          <a:p>
            <a:fld id="{1D8BD707-D9CF-40AE-B4C6-C98DA3205C09}" type="datetimeFigureOut">
              <a:rPr lang="en-US" smtClean="0"/>
              <a:t>4/30/2026</a:t>
            </a:fld>
            <a:endParaRPr lang="en-US"/>
          </a:p>
        </p:txBody>
      </p:sp>
      <p:sp>
        <p:nvSpPr>
          <p:cNvPr id="1049044" name="Footer Placeholder 4"/>
          <p:cNvSpPr>
            <a:spLocks noGrp="1"/>
          </p:cNvSpPr>
          <p:nvPr>
            <p:ph type="ftr" sz="quarter" idx="11"/>
          </p:nvPr>
        </p:nvSpPr>
        <p:spPr/>
        <p:txBody>
          <a:bodyPr/>
          <a:p>
            <a:endParaRPr lang="en-US"/>
          </a:p>
        </p:txBody>
      </p:sp>
      <p:sp>
        <p:nvSpPr>
          <p:cNvPr id="1049045"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58" name=""/>
        <p:cNvGrpSpPr/>
        <p:nvPr/>
      </p:nvGrpSpPr>
      <p:grpSpPr>
        <a:xfrm>
          <a:off x="0" y="0"/>
          <a:ext cx="0" cy="0"/>
          <a:chOff x="0" y="0"/>
          <a:chExt cx="0" cy="0"/>
        </a:xfrm>
      </p:grpSpPr>
      <p:sp>
        <p:nvSpPr>
          <p:cNvPr id="1049025" name="Vertical Title 1"/>
          <p:cNvSpPr>
            <a:spLocks noGrp="1"/>
          </p:cNvSpPr>
          <p:nvPr>
            <p:ph type="title" orient="vert"/>
          </p:nvPr>
        </p:nvSpPr>
        <p:spPr>
          <a:xfrm>
            <a:off x="6629400" y="274638"/>
            <a:ext cx="2057400" cy="5851525"/>
          </a:xfrm>
        </p:spPr>
        <p:txBody>
          <a:bodyPr vert="eaVert"/>
          <a:p>
            <a:r>
              <a:rPr lang="en-US"/>
              <a:t>Click to edit Master title style</a:t>
            </a:r>
          </a:p>
        </p:txBody>
      </p:sp>
      <p:sp>
        <p:nvSpPr>
          <p:cNvPr id="1049026" name="Vertical Text Placeholder 2"/>
          <p:cNvSpPr>
            <a:spLocks noGrp="1"/>
          </p:cNvSpPr>
          <p:nvPr>
            <p:ph type="body" orient="vert" idx="1"/>
          </p:nvPr>
        </p:nvSpPr>
        <p:spPr>
          <a:xfrm>
            <a:off x="457200" y="274638"/>
            <a:ext cx="6019800" cy="5851525"/>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027" name="Date Placeholder 3"/>
          <p:cNvSpPr>
            <a:spLocks noGrp="1"/>
          </p:cNvSpPr>
          <p:nvPr>
            <p:ph type="dt" sz="half" idx="10"/>
          </p:nvPr>
        </p:nvSpPr>
        <p:spPr/>
        <p:txBody>
          <a:bodyPr/>
          <a:p>
            <a:fld id="{1D8BD707-D9CF-40AE-B4C6-C98DA3205C09}" type="datetimeFigureOut">
              <a:rPr lang="en-US" smtClean="0"/>
              <a:t>4/30/2026</a:t>
            </a:fld>
            <a:endParaRPr lang="en-US"/>
          </a:p>
        </p:txBody>
      </p:sp>
      <p:sp>
        <p:nvSpPr>
          <p:cNvPr id="1049028" name="Footer Placeholder 4"/>
          <p:cNvSpPr>
            <a:spLocks noGrp="1"/>
          </p:cNvSpPr>
          <p:nvPr>
            <p:ph type="ftr" sz="quarter" idx="11"/>
          </p:nvPr>
        </p:nvSpPr>
        <p:spPr/>
        <p:txBody>
          <a:bodyPr/>
          <a:p>
            <a:endParaRPr lang="en-US"/>
          </a:p>
        </p:txBody>
      </p:sp>
      <p:sp>
        <p:nvSpPr>
          <p:cNvPr id="1049029"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p:spPr>
        <p:txBody>
          <a:bodyPr anchor="ctr" bIns="45720" lIns="91440" rIns="91440" rtlCol="0" tIns="45720" vert="horz">
            <a:normAutofit/>
          </a:bodyPr>
          <a:p>
            <a:r>
              <a:rPr lang="en-US"/>
              <a:t>Click to edit Master title style</a:t>
            </a:r>
          </a:p>
        </p:txBody>
      </p:sp>
      <p:sp>
        <p:nvSpPr>
          <p:cNvPr id="1048577" name="Text Placeholder 2"/>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1D8BD707-D9CF-40AE-B4C6-C98DA3205C09}" type="datetimeFigureOut">
              <a:rPr lang="en-US" smtClean="0"/>
              <a:t>4/30/2026</a:t>
            </a:fld>
            <a:endParaRPr lang="en-US"/>
          </a:p>
        </p:txBody>
      </p:sp>
      <p:sp>
        <p:nvSpPr>
          <p:cNvPr id="1048579" name="Footer Placeholder 4"/>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png"/><Relationship Id="rId6"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0"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12" name=""/>
        <p:cNvGrpSpPr/>
        <p:nvPr/>
      </p:nvGrpSpPr>
      <p:grpSpPr>
        <a:xfrm>
          <a:off x="0" y="0"/>
          <a:ext cx="0" cy="0"/>
          <a:chOff x="0" y="0"/>
          <a:chExt cx="0" cy="0"/>
        </a:xfrm>
      </p:grpSpPr>
      <p:grpSp>
        <p:nvGrpSpPr>
          <p:cNvPr id="113" name="Group 2"/>
          <p:cNvGrpSpPr/>
          <p:nvPr/>
        </p:nvGrpSpPr>
        <p:grpSpPr>
          <a:xfrm>
            <a:off x="-5994" y="3176857"/>
            <a:ext cx="18288001" cy="4146764"/>
            <a:chOff x="0" y="0"/>
            <a:chExt cx="3021109" cy="719331"/>
          </a:xfrm>
        </p:grpSpPr>
        <p:sp>
          <p:nvSpPr>
            <p:cNvPr id="1048870" name="Freeform 3"/>
            <p:cNvSpPr/>
            <p:nvPr/>
          </p:nvSpPr>
          <p:spPr>
            <a:xfrm>
              <a:off x="0" y="0"/>
              <a:ext cx="3021109" cy="719331"/>
            </a:xfrm>
            <a:custGeom>
              <a:avLst/>
              <a:ahLst/>
              <a:rect l="l" t="t" r="r" b="b"/>
              <a:pathLst>
                <a:path w="3021109" h="719331">
                  <a:moveTo>
                    <a:pt x="0" y="0"/>
                  </a:moveTo>
                  <a:lnTo>
                    <a:pt x="3021109" y="0"/>
                  </a:lnTo>
                  <a:lnTo>
                    <a:pt x="3021109" y="719331"/>
                  </a:lnTo>
                  <a:lnTo>
                    <a:pt x="0" y="719331"/>
                  </a:lnTo>
                  <a:close/>
                </a:path>
              </a:pathLst>
            </a:custGeom>
            <a:solidFill>
              <a:srgbClr val="3B479D"/>
            </a:solidFill>
            <a:ln cap="sq">
              <a:noFill/>
              <a:prstDash val="solid"/>
              <a:miter/>
            </a:ln>
          </p:spPr>
          <p:txBody>
            <a:bodyPr/>
            <a:p>
              <a:endParaRPr dirty="0" lang="en-GB"/>
            </a:p>
          </p:txBody>
        </p:sp>
        <p:sp>
          <p:nvSpPr>
            <p:cNvPr id="1048871" name="TextBox 4"/>
            <p:cNvSpPr txBox="1"/>
            <p:nvPr/>
          </p:nvSpPr>
          <p:spPr>
            <a:xfrm>
              <a:off x="0" y="-57150"/>
              <a:ext cx="3021109" cy="776481"/>
            </a:xfrm>
            <a:prstGeom prst="rect"/>
          </p:spPr>
          <p:txBody>
            <a:bodyPr anchor="ctr" bIns="47037" lIns="47037" rIns="47037" rtlCol="0" tIns="47037"/>
            <a:p>
              <a:pPr algn="ctr" indent="0" lvl="0" marL="0">
                <a:lnSpc>
                  <a:spcPts val="3240"/>
                </a:lnSpc>
                <a:spcBef>
                  <a:spcPct val="0"/>
                </a:spcBef>
              </a:pPr>
            </a:p>
          </p:txBody>
        </p:sp>
      </p:grpSp>
      <p:sp>
        <p:nvSpPr>
          <p:cNvPr id="1048872" name="Freeform 5"/>
          <p:cNvSpPr/>
          <p:nvPr/>
        </p:nvSpPr>
        <p:spPr>
          <a:xfrm>
            <a:off x="907281" y="818504"/>
            <a:ext cx="5441739" cy="1644667"/>
          </a:xfrm>
          <a:custGeom>
            <a:avLst/>
            <a:ahLst/>
            <a:rect l="l" t="t" r="r" b="b"/>
            <a:pathLst>
              <a:path w="5441739" h="1644667">
                <a:moveTo>
                  <a:pt x="0" y="0"/>
                </a:moveTo>
                <a:lnTo>
                  <a:pt x="5441739" y="0"/>
                </a:lnTo>
                <a:lnTo>
                  <a:pt x="5441739" y="1644666"/>
                </a:lnTo>
                <a:lnTo>
                  <a:pt x="0" y="1644666"/>
                </a:lnTo>
                <a:lnTo>
                  <a:pt x="0" y="0"/>
                </a:lnTo>
                <a:close/>
              </a:path>
            </a:pathLst>
          </a:custGeom>
          <a:blipFill>
            <a:blip xmlns:r="http://schemas.openxmlformats.org/officeDocument/2006/relationships" r:embed="rId1"/>
            <a:stretch>
              <a:fillRect t="-2570"/>
            </a:stretch>
          </a:blipFill>
        </p:spPr>
        <p:txBody>
          <a:bodyPr/>
          <a:p>
            <a:endParaRPr dirty="0" lang="en-GB"/>
          </a:p>
        </p:txBody>
      </p:sp>
      <p:grpSp>
        <p:nvGrpSpPr>
          <p:cNvPr id="114" name="Group 6"/>
          <p:cNvGrpSpPr/>
          <p:nvPr/>
        </p:nvGrpSpPr>
        <p:grpSpPr>
          <a:xfrm>
            <a:off x="13579944" y="1046343"/>
            <a:ext cx="3633626" cy="1262739"/>
            <a:chOff x="0" y="0"/>
            <a:chExt cx="4844835" cy="1683651"/>
          </a:xfrm>
        </p:grpSpPr>
        <p:sp>
          <p:nvSpPr>
            <p:cNvPr id="1048873" name="Freeform 7"/>
            <p:cNvSpPr/>
            <p:nvPr/>
          </p:nvSpPr>
          <p:spPr>
            <a:xfrm>
              <a:off x="0" y="0"/>
              <a:ext cx="1695288" cy="1656806"/>
            </a:xfrm>
            <a:custGeom>
              <a:avLst/>
              <a:ahLst/>
              <a:rect l="l" t="t" r="r" b="b"/>
              <a:pathLst>
                <a:path w="1695288" h="1656806">
                  <a:moveTo>
                    <a:pt x="0" y="0"/>
                  </a:moveTo>
                  <a:lnTo>
                    <a:pt x="1695288" y="0"/>
                  </a:lnTo>
                  <a:lnTo>
                    <a:pt x="1695288" y="1656806"/>
                  </a:lnTo>
                  <a:lnTo>
                    <a:pt x="0" y="1656806"/>
                  </a:lnTo>
                  <a:lnTo>
                    <a:pt x="0" y="0"/>
                  </a:lnTo>
                  <a:close/>
                </a:path>
              </a:pathLst>
            </a:custGeom>
            <a:blipFill>
              <a:blip xmlns:r="http://schemas.openxmlformats.org/officeDocument/2006/relationships" r:embed="rId2"/>
              <a:stretch>
                <a:fillRect/>
              </a:stretch>
            </a:blipFill>
          </p:spPr>
        </p:sp>
        <p:grpSp>
          <p:nvGrpSpPr>
            <p:cNvPr id="115" name="Group 8"/>
            <p:cNvGrpSpPr>
              <a:grpSpLocks noChangeAspect="1"/>
            </p:cNvGrpSpPr>
            <p:nvPr/>
          </p:nvGrpSpPr>
          <p:grpSpPr>
            <a:xfrm>
              <a:off x="2049464" y="519873"/>
              <a:ext cx="306739" cy="324129"/>
              <a:chOff x="0" y="0"/>
              <a:chExt cx="829323" cy="876338"/>
            </a:xfrm>
          </p:grpSpPr>
          <p:sp>
            <p:nvSpPr>
              <p:cNvPr id="1048874" name="Freeform 9"/>
              <p:cNvSpPr/>
              <p:nvPr/>
            </p:nvSpPr>
            <p:spPr>
              <a:xfrm>
                <a:off x="0" y="0"/>
                <a:ext cx="829310" cy="876300"/>
              </a:xfrm>
              <a:custGeom>
                <a:avLst/>
                <a:ah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116" name="Group 10"/>
            <p:cNvGrpSpPr>
              <a:grpSpLocks noChangeAspect="1"/>
            </p:cNvGrpSpPr>
            <p:nvPr/>
          </p:nvGrpSpPr>
          <p:grpSpPr>
            <a:xfrm>
              <a:off x="1995767" y="933295"/>
              <a:ext cx="1253763" cy="389431"/>
              <a:chOff x="0" y="0"/>
              <a:chExt cx="3389770" cy="1052894"/>
            </a:xfrm>
          </p:grpSpPr>
          <p:sp>
            <p:nvSpPr>
              <p:cNvPr id="1048875" name="Freeform 11"/>
              <p:cNvSpPr/>
              <p:nvPr/>
            </p:nvSpPr>
            <p:spPr>
              <a:xfrm>
                <a:off x="63500" y="63500"/>
                <a:ext cx="753872" cy="926084"/>
              </a:xfrm>
              <a:custGeom>
                <a:avLst/>
                <a:ah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1048876" name="Freeform 12"/>
              <p:cNvSpPr/>
              <p:nvPr/>
            </p:nvSpPr>
            <p:spPr>
              <a:xfrm>
                <a:off x="907669" y="88265"/>
                <a:ext cx="623824" cy="876300"/>
              </a:xfrm>
              <a:custGeom>
                <a:avLst/>
                <a:ah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48877" name="Freeform 13"/>
              <p:cNvSpPr/>
              <p:nvPr/>
            </p:nvSpPr>
            <p:spPr>
              <a:xfrm>
                <a:off x="1615567" y="63500"/>
                <a:ext cx="819532" cy="925830"/>
              </a:xfrm>
              <a:custGeom>
                <a:avLst/>
                <a:ah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048878" name="Freeform 14"/>
              <p:cNvSpPr/>
              <p:nvPr/>
            </p:nvSpPr>
            <p:spPr>
              <a:xfrm>
                <a:off x="2505583" y="88265"/>
                <a:ext cx="820801" cy="901192"/>
              </a:xfrm>
              <a:custGeom>
                <a:avLst/>
                <a:ah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17" name="Group 15"/>
            <p:cNvGrpSpPr>
              <a:grpSpLocks noChangeAspect="1"/>
            </p:cNvGrpSpPr>
            <p:nvPr/>
          </p:nvGrpSpPr>
          <p:grpSpPr>
            <a:xfrm>
              <a:off x="2025973" y="50308"/>
              <a:ext cx="1705624" cy="371104"/>
              <a:chOff x="0" y="0"/>
              <a:chExt cx="4611446" cy="1003351"/>
            </a:xfrm>
          </p:grpSpPr>
          <p:sp>
            <p:nvSpPr>
              <p:cNvPr id="1048879" name="Freeform 16"/>
              <p:cNvSpPr/>
              <p:nvPr/>
            </p:nvSpPr>
            <p:spPr>
              <a:xfrm>
                <a:off x="63500" y="63500"/>
                <a:ext cx="883793" cy="876300"/>
              </a:xfrm>
              <a:custGeom>
                <a:avLst/>
                <a:ah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048880" name="Freeform 17"/>
              <p:cNvSpPr/>
              <p:nvPr/>
            </p:nvSpPr>
            <p:spPr>
              <a:xfrm>
                <a:off x="1010412" y="63500"/>
                <a:ext cx="623824" cy="876300"/>
              </a:xfrm>
              <a:custGeom>
                <a:avLst/>
                <a:ah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048881" name="Freeform 18"/>
              <p:cNvSpPr/>
              <p:nvPr/>
            </p:nvSpPr>
            <p:spPr>
              <a:xfrm>
                <a:off x="1757934" y="63500"/>
                <a:ext cx="815848" cy="876300"/>
              </a:xfrm>
              <a:custGeom>
                <a:avLst/>
                <a:ah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048882" name="Freeform 19"/>
              <p:cNvSpPr/>
              <p:nvPr/>
            </p:nvSpPr>
            <p:spPr>
              <a:xfrm>
                <a:off x="2624455" y="63500"/>
                <a:ext cx="972820" cy="876300"/>
              </a:xfrm>
              <a:custGeom>
                <a:avLst/>
                <a:ah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048883" name="Freeform 20"/>
              <p:cNvSpPr/>
              <p:nvPr/>
            </p:nvSpPr>
            <p:spPr>
              <a:xfrm>
                <a:off x="3547872" y="63500"/>
                <a:ext cx="1000125" cy="876300"/>
              </a:xfrm>
              <a:custGeom>
                <a:avLst/>
                <a:ah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18" name="Group 21"/>
            <p:cNvGrpSpPr>
              <a:grpSpLocks noChangeAspect="1"/>
            </p:cNvGrpSpPr>
            <p:nvPr/>
          </p:nvGrpSpPr>
          <p:grpSpPr>
            <a:xfrm>
              <a:off x="2394054" y="496385"/>
              <a:ext cx="1511060" cy="371104"/>
              <a:chOff x="0" y="0"/>
              <a:chExt cx="4085412" cy="1003338"/>
            </a:xfrm>
          </p:grpSpPr>
          <p:sp>
            <p:nvSpPr>
              <p:cNvPr id="1048884" name="Freeform 22"/>
              <p:cNvSpPr/>
              <p:nvPr/>
            </p:nvSpPr>
            <p:spPr>
              <a:xfrm>
                <a:off x="63500" y="63500"/>
                <a:ext cx="623824" cy="876300"/>
              </a:xfrm>
              <a:custGeom>
                <a:avLst/>
                <a:ah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1048885" name="Freeform 23"/>
              <p:cNvSpPr/>
              <p:nvPr/>
            </p:nvSpPr>
            <p:spPr>
              <a:xfrm>
                <a:off x="709549" y="63500"/>
                <a:ext cx="1000252" cy="876300"/>
              </a:xfrm>
              <a:custGeom>
                <a:avLst/>
                <a:ah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1048886" name="Freeform 24"/>
              <p:cNvSpPr/>
              <p:nvPr/>
            </p:nvSpPr>
            <p:spPr>
              <a:xfrm>
                <a:off x="1771650" y="63500"/>
                <a:ext cx="587883" cy="876300"/>
              </a:xfrm>
              <a:custGeom>
                <a:avLst/>
                <a:ah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1048887" name="Freeform 25"/>
              <p:cNvSpPr/>
              <p:nvPr/>
            </p:nvSpPr>
            <p:spPr>
              <a:xfrm>
                <a:off x="2375662"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888" name="Freeform 26"/>
              <p:cNvSpPr/>
              <p:nvPr/>
            </p:nvSpPr>
            <p:spPr>
              <a:xfrm>
                <a:off x="3192526" y="63500"/>
                <a:ext cx="829437" cy="876300"/>
              </a:xfrm>
              <a:custGeom>
                <a:avLst/>
                <a:ah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119" name="Group 27"/>
            <p:cNvGrpSpPr>
              <a:grpSpLocks noChangeAspect="1"/>
            </p:cNvGrpSpPr>
            <p:nvPr/>
          </p:nvGrpSpPr>
          <p:grpSpPr>
            <a:xfrm>
              <a:off x="2004239" y="1406734"/>
              <a:ext cx="1941611" cy="256579"/>
              <a:chOff x="0" y="0"/>
              <a:chExt cx="5249482" cy="693699"/>
            </a:xfrm>
          </p:grpSpPr>
          <p:sp>
            <p:nvSpPr>
              <p:cNvPr id="1048889" name="Freeform 28"/>
              <p:cNvSpPr/>
              <p:nvPr/>
            </p:nvSpPr>
            <p:spPr>
              <a:xfrm>
                <a:off x="63500" y="63500"/>
                <a:ext cx="496824" cy="566801"/>
              </a:xfrm>
              <a:custGeom>
                <a:avLst/>
                <a:ah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1048890" name="Freeform 29"/>
              <p:cNvSpPr/>
              <p:nvPr/>
            </p:nvSpPr>
            <p:spPr>
              <a:xfrm>
                <a:off x="591947" y="63500"/>
                <a:ext cx="579882" cy="566928"/>
              </a:xfrm>
              <a:custGeom>
                <a:avLst/>
                <a:ah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891" name="Freeform 30"/>
              <p:cNvSpPr/>
              <p:nvPr/>
            </p:nvSpPr>
            <p:spPr>
              <a:xfrm>
                <a:off x="1264793" y="77216"/>
                <a:ext cx="475234" cy="539242"/>
              </a:xfrm>
              <a:custGeom>
                <a:avLst/>
                <a:ah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1048892" name="Freeform 31"/>
              <p:cNvSpPr/>
              <p:nvPr/>
            </p:nvSpPr>
            <p:spPr>
              <a:xfrm>
                <a:off x="1791081" y="77216"/>
                <a:ext cx="512572" cy="539242"/>
              </a:xfrm>
              <a:custGeom>
                <a:avLst/>
                <a:ah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1048893" name="Freeform 32"/>
              <p:cNvSpPr/>
              <p:nvPr/>
            </p:nvSpPr>
            <p:spPr>
              <a:xfrm>
                <a:off x="2355469" y="77216"/>
                <a:ext cx="370967" cy="539496"/>
              </a:xfrm>
              <a:custGeom>
                <a:avLst/>
                <a:ah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1048894" name="Freeform 33"/>
              <p:cNvSpPr/>
              <p:nvPr/>
            </p:nvSpPr>
            <p:spPr>
              <a:xfrm>
                <a:off x="2820797" y="77216"/>
                <a:ext cx="475488" cy="539242"/>
              </a:xfrm>
              <a:custGeom>
                <a:avLst/>
                <a:ah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1048895" name="Freeform 34"/>
              <p:cNvSpPr/>
              <p:nvPr/>
            </p:nvSpPr>
            <p:spPr>
              <a:xfrm>
                <a:off x="3357880" y="77216"/>
                <a:ext cx="426593" cy="539242"/>
              </a:xfrm>
              <a:custGeom>
                <a:avLst/>
                <a:ah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1048896" name="Freeform 35"/>
              <p:cNvSpPr/>
              <p:nvPr/>
            </p:nvSpPr>
            <p:spPr>
              <a:xfrm>
                <a:off x="3847719" y="77216"/>
                <a:ext cx="96012" cy="539242"/>
              </a:xfrm>
              <a:custGeom>
                <a:avLst/>
                <a:ahLst/>
                <a:rect l="l" t="t" r="r" b="b"/>
                <a:pathLst>
                  <a:path w="96012" h="539242">
                    <a:moveTo>
                      <a:pt x="0" y="0"/>
                    </a:moveTo>
                    <a:lnTo>
                      <a:pt x="96012" y="0"/>
                    </a:lnTo>
                    <a:lnTo>
                      <a:pt x="96012" y="539242"/>
                    </a:lnTo>
                    <a:lnTo>
                      <a:pt x="0" y="539242"/>
                    </a:lnTo>
                    <a:close/>
                  </a:path>
                </a:pathLst>
              </a:custGeom>
              <a:solidFill>
                <a:srgbClr val="4B3C81"/>
              </a:solidFill>
            </p:spPr>
          </p:sp>
          <p:sp>
            <p:nvSpPr>
              <p:cNvPr id="1048897" name="Freeform 36"/>
              <p:cNvSpPr/>
              <p:nvPr/>
            </p:nvSpPr>
            <p:spPr>
              <a:xfrm>
                <a:off x="4037965" y="63500"/>
                <a:ext cx="579755" cy="566928"/>
              </a:xfrm>
              <a:custGeom>
                <a:avLst/>
                <a:ah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898" name="Freeform 37"/>
              <p:cNvSpPr/>
              <p:nvPr/>
            </p:nvSpPr>
            <p:spPr>
              <a:xfrm>
                <a:off x="4710684" y="77216"/>
                <a:ext cx="475361" cy="539242"/>
              </a:xfrm>
              <a:custGeom>
                <a:avLst/>
                <a:ah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120" name="Group 38"/>
            <p:cNvGrpSpPr>
              <a:grpSpLocks noChangeAspect="1"/>
            </p:cNvGrpSpPr>
            <p:nvPr/>
          </p:nvGrpSpPr>
          <p:grpSpPr>
            <a:xfrm>
              <a:off x="4031399" y="1401926"/>
              <a:ext cx="28723" cy="281726"/>
              <a:chOff x="0" y="0"/>
              <a:chExt cx="77660" cy="761695"/>
            </a:xfrm>
          </p:grpSpPr>
          <p:sp>
            <p:nvSpPr>
              <p:cNvPr id="1048899" name="Freeform 39"/>
              <p:cNvSpPr/>
              <p:nvPr/>
            </p:nvSpPr>
            <p:spPr>
              <a:xfrm>
                <a:off x="0" y="0"/>
                <a:ext cx="77597" cy="761746"/>
              </a:xfrm>
              <a:custGeom>
                <a:avLst/>
                <a:ahLst/>
                <a:rect l="l" t="t" r="r" b="b"/>
                <a:pathLst>
                  <a:path w="77597" h="761746">
                    <a:moveTo>
                      <a:pt x="77597" y="761746"/>
                    </a:moveTo>
                    <a:lnTo>
                      <a:pt x="0" y="761746"/>
                    </a:lnTo>
                    <a:lnTo>
                      <a:pt x="0" y="0"/>
                    </a:lnTo>
                    <a:lnTo>
                      <a:pt x="77597" y="0"/>
                    </a:lnTo>
                    <a:close/>
                  </a:path>
                </a:pathLst>
              </a:custGeom>
              <a:solidFill>
                <a:srgbClr val="090F10"/>
              </a:solidFill>
            </p:spPr>
          </p:sp>
        </p:grpSp>
        <p:grpSp>
          <p:nvGrpSpPr>
            <p:cNvPr id="121" name="Group 40"/>
            <p:cNvGrpSpPr>
              <a:grpSpLocks noChangeAspect="1"/>
            </p:cNvGrpSpPr>
            <p:nvPr/>
          </p:nvGrpSpPr>
          <p:grpSpPr>
            <a:xfrm>
              <a:off x="3257942" y="942465"/>
              <a:ext cx="1139322" cy="371104"/>
              <a:chOff x="0" y="0"/>
              <a:chExt cx="3080360" cy="1003338"/>
            </a:xfrm>
          </p:grpSpPr>
          <p:sp>
            <p:nvSpPr>
              <p:cNvPr id="1048900" name="Freeform 41"/>
              <p:cNvSpPr/>
              <p:nvPr/>
            </p:nvSpPr>
            <p:spPr>
              <a:xfrm>
                <a:off x="63500" y="63500"/>
                <a:ext cx="800862" cy="876300"/>
              </a:xfrm>
              <a:custGeom>
                <a:avLst/>
                <a:ah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1048901" name="Freeform 42"/>
              <p:cNvSpPr/>
              <p:nvPr/>
            </p:nvSpPr>
            <p:spPr>
              <a:xfrm>
                <a:off x="948563" y="63500"/>
                <a:ext cx="297053" cy="876300"/>
              </a:xfrm>
              <a:custGeom>
                <a:avLst/>
                <a:ahLst/>
                <a:rect l="l" t="t" r="r" b="b"/>
                <a:pathLst>
                  <a:path w="297053" h="876300">
                    <a:moveTo>
                      <a:pt x="0" y="0"/>
                    </a:moveTo>
                    <a:lnTo>
                      <a:pt x="297053" y="0"/>
                    </a:lnTo>
                    <a:lnTo>
                      <a:pt x="297053" y="876300"/>
                    </a:lnTo>
                    <a:lnTo>
                      <a:pt x="0" y="876300"/>
                    </a:lnTo>
                    <a:close/>
                  </a:path>
                </a:pathLst>
              </a:custGeom>
              <a:solidFill>
                <a:srgbClr val="0B6C37"/>
              </a:solidFill>
            </p:spPr>
          </p:sp>
          <p:sp>
            <p:nvSpPr>
              <p:cNvPr id="1048902" name="Freeform 43"/>
              <p:cNvSpPr/>
              <p:nvPr/>
            </p:nvSpPr>
            <p:spPr>
              <a:xfrm>
                <a:off x="1338453"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903" name="Freeform 44"/>
              <p:cNvSpPr/>
              <p:nvPr/>
            </p:nvSpPr>
            <p:spPr>
              <a:xfrm>
                <a:off x="2043938" y="63500"/>
                <a:ext cx="972947" cy="876300"/>
              </a:xfrm>
              <a:custGeom>
                <a:avLst/>
                <a:ah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122" name="Group 45"/>
            <p:cNvGrpSpPr>
              <a:grpSpLocks noChangeAspect="1"/>
            </p:cNvGrpSpPr>
            <p:nvPr/>
          </p:nvGrpSpPr>
          <p:grpSpPr>
            <a:xfrm>
              <a:off x="4142011" y="1406731"/>
              <a:ext cx="702825" cy="256582"/>
              <a:chOff x="0" y="0"/>
              <a:chExt cx="1900212" cy="693712"/>
            </a:xfrm>
          </p:grpSpPr>
          <p:sp>
            <p:nvSpPr>
              <p:cNvPr id="1048904" name="Freeform 46"/>
              <p:cNvSpPr/>
              <p:nvPr/>
            </p:nvSpPr>
            <p:spPr>
              <a:xfrm>
                <a:off x="63500" y="63500"/>
                <a:ext cx="362585" cy="553085"/>
              </a:xfrm>
              <a:custGeom>
                <a:avLst/>
                <a:ah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1048905" name="Freeform 47"/>
              <p:cNvSpPr/>
              <p:nvPr/>
            </p:nvSpPr>
            <p:spPr>
              <a:xfrm>
                <a:off x="521208" y="63500"/>
                <a:ext cx="381000" cy="566928"/>
              </a:xfrm>
              <a:custGeom>
                <a:avLst/>
                <a:ah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1048906" name="Freeform 48"/>
              <p:cNvSpPr/>
              <p:nvPr/>
            </p:nvSpPr>
            <p:spPr>
              <a:xfrm>
                <a:off x="992632" y="63500"/>
                <a:ext cx="362712" cy="553085"/>
              </a:xfrm>
              <a:custGeom>
                <a:avLst/>
                <a:ah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1048907" name="Freeform 49"/>
              <p:cNvSpPr/>
              <p:nvPr/>
            </p:nvSpPr>
            <p:spPr>
              <a:xfrm>
                <a:off x="1442847" y="77216"/>
                <a:ext cx="393954" cy="553085"/>
              </a:xfrm>
              <a:custGeom>
                <a:avLst/>
                <a:ah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123" name="Group 50"/>
          <p:cNvGrpSpPr/>
          <p:nvPr/>
        </p:nvGrpSpPr>
        <p:grpSpPr>
          <a:xfrm>
            <a:off x="12011172" y="2784647"/>
            <a:ext cx="2464061" cy="5794286"/>
            <a:chOff x="0" y="0"/>
            <a:chExt cx="4050574" cy="9525000"/>
          </a:xfrm>
        </p:grpSpPr>
        <p:sp>
          <p:nvSpPr>
            <p:cNvPr id="1048908" name="Freeform 51"/>
            <p:cNvSpPr/>
            <p:nvPr/>
          </p:nvSpPr>
          <p:spPr>
            <a:xfrm>
              <a:off x="0" y="0"/>
              <a:ext cx="4050574" cy="9525000"/>
            </a:xfrm>
            <a:custGeom>
              <a:avLst/>
              <a:ahLst/>
              <a:rect l="l" t="t" r="r" b="b"/>
              <a:pathLst>
                <a:path w="4050574" h="9525000">
                  <a:moveTo>
                    <a:pt x="0" y="9042400"/>
                  </a:moveTo>
                  <a:lnTo>
                    <a:pt x="0" y="482600"/>
                  </a:lnTo>
                  <a:cubicBezTo>
                    <a:pt x="0" y="215900"/>
                    <a:pt x="137720" y="0"/>
                    <a:pt x="307844" y="0"/>
                  </a:cubicBezTo>
                  <a:lnTo>
                    <a:pt x="3742730" y="0"/>
                  </a:lnTo>
                  <a:cubicBezTo>
                    <a:pt x="3912855" y="0"/>
                    <a:pt x="4050574" y="217170"/>
                    <a:pt x="4050574" y="482600"/>
                  </a:cubicBezTo>
                  <a:lnTo>
                    <a:pt x="4050574" y="9042400"/>
                  </a:lnTo>
                  <a:cubicBezTo>
                    <a:pt x="4050574" y="9309100"/>
                    <a:pt x="3912855" y="9525000"/>
                    <a:pt x="3742730" y="9525000"/>
                  </a:cubicBezTo>
                  <a:lnTo>
                    <a:pt x="307844" y="9525000"/>
                  </a:lnTo>
                  <a:cubicBezTo>
                    <a:pt x="138530" y="9525000"/>
                    <a:pt x="0" y="9309100"/>
                    <a:pt x="0" y="9042400"/>
                  </a:cubicBezTo>
                  <a:close/>
                </a:path>
              </a:pathLst>
            </a:custGeom>
            <a:blipFill>
              <a:blip xmlns:r="http://schemas.openxmlformats.org/officeDocument/2006/relationships" r:embed="rId3"/>
              <a:stretch>
                <a:fillRect l="-155822" r="-155822"/>
              </a:stretch>
            </a:blipFill>
          </p:spPr>
        </p:sp>
      </p:grpSp>
      <p:grpSp>
        <p:nvGrpSpPr>
          <p:cNvPr id="124" name="Group 52"/>
          <p:cNvGrpSpPr/>
          <p:nvPr/>
        </p:nvGrpSpPr>
        <p:grpSpPr>
          <a:xfrm>
            <a:off x="14758164" y="2767970"/>
            <a:ext cx="2465312" cy="5794286"/>
            <a:chOff x="0" y="0"/>
            <a:chExt cx="4052629" cy="9525000"/>
          </a:xfrm>
        </p:grpSpPr>
        <p:sp>
          <p:nvSpPr>
            <p:cNvPr id="1048909" name="Freeform 53"/>
            <p:cNvSpPr/>
            <p:nvPr/>
          </p:nvSpPr>
          <p:spPr>
            <a:xfrm>
              <a:off x="0" y="0"/>
              <a:ext cx="4052629" cy="9525000"/>
            </a:xfrm>
            <a:custGeom>
              <a:avLst/>
              <a:ahLst/>
              <a:rect l="l" t="t" r="r" b="b"/>
              <a:pathLst>
                <a:path w="4052629" h="9525000">
                  <a:moveTo>
                    <a:pt x="0" y="9042400"/>
                  </a:moveTo>
                  <a:lnTo>
                    <a:pt x="0" y="482600"/>
                  </a:lnTo>
                  <a:cubicBezTo>
                    <a:pt x="0" y="215900"/>
                    <a:pt x="137789" y="0"/>
                    <a:pt x="308000" y="0"/>
                  </a:cubicBezTo>
                  <a:lnTo>
                    <a:pt x="3744630" y="0"/>
                  </a:lnTo>
                  <a:cubicBezTo>
                    <a:pt x="3914840" y="0"/>
                    <a:pt x="4052629" y="217170"/>
                    <a:pt x="4052629" y="482600"/>
                  </a:cubicBezTo>
                  <a:lnTo>
                    <a:pt x="4052629" y="9042400"/>
                  </a:lnTo>
                  <a:cubicBezTo>
                    <a:pt x="4052629" y="9309100"/>
                    <a:pt x="3914840" y="9525000"/>
                    <a:pt x="3744630" y="9525000"/>
                  </a:cubicBezTo>
                  <a:lnTo>
                    <a:pt x="308000" y="9525000"/>
                  </a:lnTo>
                  <a:cubicBezTo>
                    <a:pt x="138600" y="9525000"/>
                    <a:pt x="0" y="9309100"/>
                    <a:pt x="0" y="9042400"/>
                  </a:cubicBezTo>
                  <a:close/>
                </a:path>
              </a:pathLst>
            </a:custGeom>
            <a:blipFill>
              <a:blip xmlns:r="http://schemas.openxmlformats.org/officeDocument/2006/relationships" r:embed="rId4"/>
              <a:stretch>
                <a:fillRect l="-121416" t="-5600" r="-150537"/>
              </a:stretch>
            </a:blipFill>
          </p:spPr>
        </p:sp>
      </p:grpSp>
      <p:grpSp>
        <p:nvGrpSpPr>
          <p:cNvPr id="125" name="Group 54"/>
          <p:cNvGrpSpPr/>
          <p:nvPr/>
        </p:nvGrpSpPr>
        <p:grpSpPr>
          <a:xfrm>
            <a:off x="6178817" y="10157871"/>
            <a:ext cx="5937192" cy="129129"/>
            <a:chOff x="0" y="0"/>
            <a:chExt cx="784752" cy="17068"/>
          </a:xfrm>
        </p:grpSpPr>
        <p:sp>
          <p:nvSpPr>
            <p:cNvPr id="1048910" name="Freeform 55"/>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E3393A"/>
            </a:solidFill>
          </p:spPr>
        </p:sp>
        <p:sp>
          <p:nvSpPr>
            <p:cNvPr id="1048911" name="TextBox 56"/>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126" name="Group 57"/>
          <p:cNvGrpSpPr/>
          <p:nvPr/>
        </p:nvGrpSpPr>
        <p:grpSpPr>
          <a:xfrm>
            <a:off x="0" y="10157871"/>
            <a:ext cx="5937192" cy="129129"/>
            <a:chOff x="0" y="0"/>
            <a:chExt cx="784752" cy="17068"/>
          </a:xfrm>
        </p:grpSpPr>
        <p:sp>
          <p:nvSpPr>
            <p:cNvPr id="1048912" name="Freeform 58"/>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232625"/>
            </a:solidFill>
          </p:spPr>
        </p:sp>
        <p:sp>
          <p:nvSpPr>
            <p:cNvPr id="1048913" name="TextBox 59"/>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127" name="Group 60"/>
          <p:cNvGrpSpPr/>
          <p:nvPr/>
        </p:nvGrpSpPr>
        <p:grpSpPr>
          <a:xfrm>
            <a:off x="12350808" y="10157871"/>
            <a:ext cx="5937192" cy="129129"/>
            <a:chOff x="0" y="0"/>
            <a:chExt cx="784752" cy="17068"/>
          </a:xfrm>
        </p:grpSpPr>
        <p:sp>
          <p:nvSpPr>
            <p:cNvPr id="1048914" name="Freeform 61"/>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46A96C"/>
            </a:solidFill>
          </p:spPr>
        </p:sp>
        <p:sp>
          <p:nvSpPr>
            <p:cNvPr id="1048915" name="TextBox 62"/>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sp>
        <p:nvSpPr>
          <p:cNvPr id="1048916" name="TextBox 68"/>
          <p:cNvSpPr txBox="1"/>
          <p:nvPr/>
        </p:nvSpPr>
        <p:spPr>
          <a:xfrm>
            <a:off x="907280" y="3331295"/>
            <a:ext cx="9966995" cy="1790700"/>
          </a:xfrm>
          <a:prstGeom prst="rect"/>
        </p:spPr>
        <p:txBody>
          <a:bodyPr anchor="t" bIns="0" lIns="0" rIns="0" rtlCol="0" tIns="0" wrap="square">
            <a:spAutoFit/>
          </a:bodyPr>
          <a:p>
            <a:r>
              <a:rPr b="1" dirty="0" sz="4000" lang="en-US">
                <a:solidFill>
                  <a:srgbClr val="FFFFFF"/>
                </a:solidFill>
                <a:latin typeface="Arial" panose="020B0604020202020204" pitchFamily="34" charset="0"/>
                <a:cs typeface="Arial" panose="020B0604020202020204" pitchFamily="34" charset="0"/>
              </a:rPr>
              <a:t>I</a:t>
            </a:r>
            <a:r>
              <a:rPr b="1" dirty="0" sz="4000" lang="en-GB">
                <a:solidFill>
                  <a:srgbClr val="FFFFFF"/>
                </a:solidFill>
                <a:latin typeface="Arial" panose="020B0604020202020204" pitchFamily="34" charset="0"/>
                <a:cs typeface="Arial" panose="020B0604020202020204" pitchFamily="34" charset="0"/>
              </a:rPr>
              <a:t>ntegrating Laboratory Toxicology Into Mental Health Surveillance And National Health Security.</a:t>
            </a:r>
          </a:p>
        </p:txBody>
      </p:sp>
      <p:sp>
        <p:nvSpPr>
          <p:cNvPr id="1048917" name="TextBox 74"/>
          <p:cNvSpPr txBox="1"/>
          <p:nvPr/>
        </p:nvSpPr>
        <p:spPr>
          <a:xfrm>
            <a:off x="990600" y="5219700"/>
            <a:ext cx="8885940" cy="553998"/>
          </a:xfrm>
          <a:prstGeom prst="rect"/>
        </p:spPr>
        <p:txBody>
          <a:bodyPr anchor="t" bIns="0" lIns="0" rIns="0" rtlCol="0" tIns="0">
            <a:spAutoFit/>
          </a:bodyPr>
          <a:p>
            <a:r>
              <a:rPr b="1" dirty="0" sz="3600" lang="en-GB">
                <a:solidFill>
                  <a:schemeClr val="bg1"/>
                </a:solidFill>
                <a:latin typeface="Arial" panose="020B0604020202020204" pitchFamily="34" charset="0"/>
                <a:cs typeface="Arial" panose="020B0604020202020204" pitchFamily="34" charset="0"/>
              </a:rPr>
              <a:t>Mr. Collins Ogola and Mary Njeri</a:t>
            </a:r>
            <a:endParaRPr b="1" dirty="0" sz="3600" lang="en-KE">
              <a:solidFill>
                <a:schemeClr val="bg1"/>
              </a:solidFill>
              <a:latin typeface="Arial" panose="020B0604020202020204" pitchFamily="34" charset="0"/>
              <a:cs typeface="Arial" panose="020B0604020202020204" pitchFamily="34" charset="0"/>
            </a:endParaRPr>
          </a:p>
        </p:txBody>
      </p:sp>
      <p:sp>
        <p:nvSpPr>
          <p:cNvPr id="1048918" name="TextBox 76"/>
          <p:cNvSpPr txBox="1"/>
          <p:nvPr/>
        </p:nvSpPr>
        <p:spPr>
          <a:xfrm>
            <a:off x="907280" y="6114990"/>
            <a:ext cx="9461627" cy="400110"/>
          </a:xfrm>
          <a:prstGeom prst="rect"/>
          <a:noFill/>
        </p:spPr>
        <p:txBody>
          <a:bodyPr rtlCol="0" wrap="square">
            <a:spAutoFit/>
          </a:bodyPr>
          <a:p>
            <a:r>
              <a:rPr b="1" dirty="0" sz="2000" i="1" lang="en-US">
                <a:solidFill>
                  <a:schemeClr val="bg1"/>
                </a:solidFill>
                <a:latin typeface="Arial" panose="020B0604020202020204" pitchFamily="34" charset="0"/>
                <a:cs typeface="Arial" panose="020B0604020202020204" pitchFamily="34" charset="0"/>
              </a:rPr>
              <a:t>MATHARI NATIONAL TEACHING AND REFERRAL HOSPITAL</a:t>
            </a:r>
            <a:endParaRPr b="1" dirty="0" sz="2000" i="1" lang="en-KE">
              <a:solidFill>
                <a:schemeClr val="bg1"/>
              </a:solidFill>
              <a:latin typeface="Arial" panose="020B0604020202020204" pitchFamily="34" charset="0"/>
              <a:cs typeface="Arial" panose="020B0604020202020204" pitchFamily="34" charset="0"/>
            </a:endParaRPr>
          </a:p>
        </p:txBody>
      </p:sp>
      <p:sp>
        <p:nvSpPr>
          <p:cNvPr id="1048919" name="TextBox 77"/>
          <p:cNvSpPr txBox="1"/>
          <p:nvPr/>
        </p:nvSpPr>
        <p:spPr>
          <a:xfrm>
            <a:off x="546501" y="8455245"/>
            <a:ext cx="2211103" cy="276999"/>
          </a:xfrm>
          <a:prstGeom prst="rect"/>
          <a:noFill/>
        </p:spPr>
        <p:txBody>
          <a:bodyPr rtlCol="0" wrap="square">
            <a:spAutoFit/>
          </a:bodyPr>
          <a:p>
            <a:pPr algn="ctr"/>
            <a:r>
              <a:rPr dirty="0" sz="1200" i="1" lang="en-GB">
                <a:solidFill>
                  <a:schemeClr val="bg1">
                    <a:lumMod val="50000"/>
                  </a:schemeClr>
                </a:solidFill>
                <a:latin typeface="Arial" panose="020B0604020202020204" pitchFamily="34" charset="0"/>
                <a:cs typeface="Arial" panose="020B0604020202020204" pitchFamily="34" charset="0"/>
              </a:rPr>
              <a:t> </a:t>
            </a:r>
            <a:endParaRPr dirty="0" sz="1200" i="1" lang="en-KE">
              <a:solidFill>
                <a:schemeClr val="bg1">
                  <a:lumMod val="50000"/>
                </a:schemeClr>
              </a:solidFill>
              <a:latin typeface="Arial" panose="020B0604020202020204" pitchFamily="34" charset="0"/>
              <a:cs typeface="Arial" panose="020B0604020202020204" pitchFamily="34" charset="0"/>
            </a:endParaRPr>
          </a:p>
        </p:txBody>
      </p:sp>
      <p:sp>
        <p:nvSpPr>
          <p:cNvPr id="1048920" name="TextBox 80"/>
          <p:cNvSpPr txBox="1"/>
          <p:nvPr/>
        </p:nvSpPr>
        <p:spPr>
          <a:xfrm>
            <a:off x="462796" y="7540988"/>
            <a:ext cx="10727244" cy="461665"/>
          </a:xfrm>
          <a:prstGeom prst="rect"/>
          <a:noFill/>
        </p:spPr>
        <p:txBody>
          <a:bodyPr rtlCol="0" wrap="square">
            <a:spAutoFit/>
          </a:bodyPr>
          <a:p>
            <a:r>
              <a:rPr b="1" dirty="0" sz="2400" i="1" lang="en-US">
                <a:solidFill>
                  <a:schemeClr val="accent1"/>
                </a:solidFill>
                <a:latin typeface="Arial" panose="020B0604020202020204" pitchFamily="34" charset="0"/>
                <a:cs typeface="Arial" panose="020B0604020202020204" pitchFamily="34" charset="0"/>
              </a:rPr>
              <a:t>UHC - Universal Heath Coverage, NPHI - National Public Health Institute</a:t>
            </a:r>
            <a:r>
              <a:rPr b="1" dirty="0" sz="2000" i="1" lang="en-US">
                <a:solidFill>
                  <a:schemeClr val="accent1"/>
                </a:solidFill>
                <a:latin typeface="Arial" panose="020B0604020202020204" pitchFamily="34" charset="0"/>
                <a:cs typeface="Arial" panose="020B0604020202020204" pitchFamily="34" charset="0"/>
              </a:rPr>
              <a:t>.</a:t>
            </a:r>
            <a:endParaRPr b="1" dirty="0" sz="2000" i="1" lang="en-KE">
              <a:solidFill>
                <a:schemeClr val="accent1"/>
              </a:solidFill>
              <a:latin typeface="Arial" panose="020B0604020202020204" pitchFamily="34" charset="0"/>
              <a:cs typeface="Arial" panose="020B0604020202020204" pitchFamily="34" charset="0"/>
            </a:endParaRPr>
          </a:p>
        </p:txBody>
      </p:sp>
      <p:sp>
        <p:nvSpPr>
          <p:cNvPr id="1048921" name="TextBox 82"/>
          <p:cNvSpPr txBox="1"/>
          <p:nvPr/>
        </p:nvSpPr>
        <p:spPr>
          <a:xfrm>
            <a:off x="4447204" y="9563100"/>
            <a:ext cx="9144000" cy="369332"/>
          </a:xfrm>
          <a:prstGeom prst="rect"/>
          <a:noFill/>
        </p:spPr>
        <p:txBody>
          <a:bodyPr wrap="square">
            <a:spAutoFit/>
          </a:bodyPr>
          <a:p>
            <a:pPr algn="ctr"/>
            <a:r>
              <a:rPr b="1" dirty="0" sz="1800" lang="en-GB">
                <a:solidFill>
                  <a:srgbClr val="3B479D"/>
                </a:solidFill>
                <a:latin typeface="Arial" panose="020B0604020202020204" pitchFamily="34" charset="0"/>
                <a:cs typeface="Arial" panose="020B0604020202020204" pitchFamily="34" charset="0"/>
              </a:rPr>
              <a:t>Kenya Health Security Convention | 5</a:t>
            </a:r>
            <a:r>
              <a:rPr baseline="30000" b="1" dirty="0" sz="1800" lang="en-GB">
                <a:solidFill>
                  <a:srgbClr val="3B479D"/>
                </a:solidFill>
                <a:latin typeface="Arial" panose="020B0604020202020204" pitchFamily="34" charset="0"/>
                <a:cs typeface="Arial" panose="020B0604020202020204" pitchFamily="34" charset="0"/>
              </a:rPr>
              <a:t>th</a:t>
            </a:r>
            <a:r>
              <a:rPr b="1" dirty="0" sz="1800" lang="en-GB">
                <a:solidFill>
                  <a:srgbClr val="3B479D"/>
                </a:solidFill>
                <a:latin typeface="Arial" panose="020B0604020202020204" pitchFamily="34" charset="0"/>
                <a:cs typeface="Arial" panose="020B0604020202020204" pitchFamily="34" charset="0"/>
              </a:rPr>
              <a:t> – 8</a:t>
            </a:r>
            <a:r>
              <a:rPr baseline="30000" b="1" dirty="0" sz="1800" lang="en-GB">
                <a:solidFill>
                  <a:srgbClr val="3B479D"/>
                </a:solidFill>
                <a:latin typeface="Arial" panose="020B0604020202020204" pitchFamily="34" charset="0"/>
                <a:cs typeface="Arial" panose="020B0604020202020204" pitchFamily="34" charset="0"/>
              </a:rPr>
              <a:t>th</a:t>
            </a:r>
            <a:r>
              <a:rPr b="1" dirty="0" sz="1800" lang="en-GB">
                <a:solidFill>
                  <a:srgbClr val="3B479D"/>
                </a:solidFill>
                <a:latin typeface="Arial" panose="020B0604020202020204" pitchFamily="34" charset="0"/>
                <a:cs typeface="Arial" panose="020B0604020202020204" pitchFamily="34" charset="0"/>
              </a:rPr>
              <a:t> May 2026 | Mombasa - Kenya	</a:t>
            </a:r>
            <a:endParaRPr b="1" dirty="0" sz="1800" lang="en-KE">
              <a:solidFill>
                <a:srgbClr val="3B479D"/>
              </a:solidFill>
              <a:latin typeface="Arial" panose="020B0604020202020204" pitchFamily="34" charset="0"/>
              <a:cs typeface="Arial" panose="020B0604020202020204" pitchFamily="34" charset="0"/>
            </a:endParaRPr>
          </a:p>
        </p:txBody>
      </p:sp>
      <p:pic>
        <p:nvPicPr>
          <p:cNvPr id="2097152" name="Picture 62"/>
          <p:cNvPicPr>
            <a:picLocks noChangeAspect="1"/>
          </p:cNvPicPr>
          <p:nvPr/>
        </p:nvPicPr>
        <p:blipFill>
          <a:blip xmlns:r="http://schemas.openxmlformats.org/officeDocument/2006/relationships" r:embed="rId5"/>
          <a:stretch>
            <a:fillRect/>
          </a:stretch>
        </p:blipFill>
        <p:spPr>
          <a:xfrm>
            <a:off x="268005" y="8220020"/>
            <a:ext cx="11473523" cy="1399993"/>
          </a:xfrm>
          <a:prstGeom prst="rec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28" name=""/>
        <p:cNvGrpSpPr/>
        <p:nvPr/>
      </p:nvGrpSpPr>
      <p:grpSpPr>
        <a:xfrm>
          <a:off x="0" y="0"/>
          <a:ext cx="0" cy="0"/>
          <a:chOff x="0" y="0"/>
          <a:chExt cx="0" cy="0"/>
        </a:xfrm>
      </p:grpSpPr>
      <p:sp>
        <p:nvSpPr>
          <p:cNvPr id="1048922" name="Freeform 2"/>
          <p:cNvSpPr/>
          <p:nvPr/>
        </p:nvSpPr>
        <p:spPr>
          <a:xfrm>
            <a:off x="914400" y="380681"/>
            <a:ext cx="2648363" cy="800419"/>
          </a:xfrm>
          <a:custGeom>
            <a:avLst/>
            <a:ahLst/>
            <a:rect l="l" t="t" r="r" b="b"/>
            <a:pathLst>
              <a:path w="3761524" h="1136852">
                <a:moveTo>
                  <a:pt x="0" y="0"/>
                </a:moveTo>
                <a:lnTo>
                  <a:pt x="3761524" y="0"/>
                </a:lnTo>
                <a:lnTo>
                  <a:pt x="3761524" y="1136852"/>
                </a:lnTo>
                <a:lnTo>
                  <a:pt x="0" y="1136852"/>
                </a:lnTo>
                <a:lnTo>
                  <a:pt x="0" y="0"/>
                </a:lnTo>
                <a:close/>
              </a:path>
            </a:pathLst>
          </a:custGeom>
          <a:blipFill>
            <a:blip xmlns:r="http://schemas.openxmlformats.org/officeDocument/2006/relationships" r:embed="rId1"/>
            <a:stretch>
              <a:fillRect t="-2570"/>
            </a:stretch>
          </a:blipFill>
        </p:spPr>
      </p:sp>
      <p:grpSp>
        <p:nvGrpSpPr>
          <p:cNvPr id="129" name="Group 3"/>
          <p:cNvGrpSpPr/>
          <p:nvPr/>
        </p:nvGrpSpPr>
        <p:grpSpPr>
          <a:xfrm>
            <a:off x="15773400" y="463679"/>
            <a:ext cx="1825596" cy="634422"/>
            <a:chOff x="0" y="0"/>
            <a:chExt cx="3348923" cy="1163800"/>
          </a:xfrm>
        </p:grpSpPr>
        <p:sp>
          <p:nvSpPr>
            <p:cNvPr id="1048923" name="Freeform 4"/>
            <p:cNvSpPr/>
            <p:nvPr/>
          </p:nvSpPr>
          <p:spPr>
            <a:xfrm>
              <a:off x="0" y="0"/>
              <a:ext cx="1171843" cy="1145244"/>
            </a:xfrm>
            <a:custGeom>
              <a:avLst/>
              <a:ahLst/>
              <a:rect l="l" t="t" r="r" b="b"/>
              <a:pathLst>
                <a:path w="1171843" h="1145244">
                  <a:moveTo>
                    <a:pt x="0" y="0"/>
                  </a:moveTo>
                  <a:lnTo>
                    <a:pt x="1171843" y="0"/>
                  </a:lnTo>
                  <a:lnTo>
                    <a:pt x="1171843" y="1145244"/>
                  </a:lnTo>
                  <a:lnTo>
                    <a:pt x="0" y="1145244"/>
                  </a:lnTo>
                  <a:lnTo>
                    <a:pt x="0" y="0"/>
                  </a:lnTo>
                  <a:close/>
                </a:path>
              </a:pathLst>
            </a:custGeom>
            <a:blipFill>
              <a:blip xmlns:r="http://schemas.openxmlformats.org/officeDocument/2006/relationships" r:embed="rId2"/>
              <a:stretch>
                <a:fillRect/>
              </a:stretch>
            </a:blipFill>
          </p:spPr>
        </p:sp>
        <p:grpSp>
          <p:nvGrpSpPr>
            <p:cNvPr id="130" name="Group 5"/>
            <p:cNvGrpSpPr>
              <a:grpSpLocks noChangeAspect="1"/>
            </p:cNvGrpSpPr>
            <p:nvPr/>
          </p:nvGrpSpPr>
          <p:grpSpPr>
            <a:xfrm>
              <a:off x="1416663" y="359354"/>
              <a:ext cx="212029" cy="224049"/>
              <a:chOff x="0" y="0"/>
              <a:chExt cx="829323" cy="876338"/>
            </a:xfrm>
          </p:grpSpPr>
          <p:sp>
            <p:nvSpPr>
              <p:cNvPr id="1048924" name="Freeform 6"/>
              <p:cNvSpPr/>
              <p:nvPr/>
            </p:nvSpPr>
            <p:spPr>
              <a:xfrm>
                <a:off x="0" y="0"/>
                <a:ext cx="829310" cy="876300"/>
              </a:xfrm>
              <a:custGeom>
                <a:avLst/>
                <a:ah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131" name="Group 7"/>
            <p:cNvGrpSpPr>
              <a:grpSpLocks noChangeAspect="1"/>
            </p:cNvGrpSpPr>
            <p:nvPr/>
          </p:nvGrpSpPr>
          <p:grpSpPr>
            <a:xfrm>
              <a:off x="1379545" y="645127"/>
              <a:ext cx="866646" cy="269188"/>
              <a:chOff x="0" y="0"/>
              <a:chExt cx="3389770" cy="1052894"/>
            </a:xfrm>
          </p:grpSpPr>
          <p:sp>
            <p:nvSpPr>
              <p:cNvPr id="1048925" name="Freeform 8"/>
              <p:cNvSpPr/>
              <p:nvPr/>
            </p:nvSpPr>
            <p:spPr>
              <a:xfrm>
                <a:off x="63500" y="63500"/>
                <a:ext cx="753872" cy="926084"/>
              </a:xfrm>
              <a:custGeom>
                <a:avLst/>
                <a:ah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1048926" name="Freeform 9"/>
              <p:cNvSpPr/>
              <p:nvPr/>
            </p:nvSpPr>
            <p:spPr>
              <a:xfrm>
                <a:off x="907669" y="88265"/>
                <a:ext cx="623824" cy="876300"/>
              </a:xfrm>
              <a:custGeom>
                <a:avLst/>
                <a:ah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48927" name="Freeform 10"/>
              <p:cNvSpPr/>
              <p:nvPr/>
            </p:nvSpPr>
            <p:spPr>
              <a:xfrm>
                <a:off x="1615567" y="63500"/>
                <a:ext cx="819532" cy="925830"/>
              </a:xfrm>
              <a:custGeom>
                <a:avLst/>
                <a:ah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048928" name="Freeform 11"/>
              <p:cNvSpPr/>
              <p:nvPr/>
            </p:nvSpPr>
            <p:spPr>
              <a:xfrm>
                <a:off x="2505583" y="88265"/>
                <a:ext cx="820801" cy="901192"/>
              </a:xfrm>
              <a:custGeom>
                <a:avLst/>
                <a:ah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32" name="Group 12"/>
            <p:cNvGrpSpPr>
              <a:grpSpLocks noChangeAspect="1"/>
            </p:cNvGrpSpPr>
            <p:nvPr/>
          </p:nvGrpSpPr>
          <p:grpSpPr>
            <a:xfrm>
              <a:off x="1400425" y="34775"/>
              <a:ext cx="1178988" cy="256520"/>
              <a:chOff x="0" y="0"/>
              <a:chExt cx="4611446" cy="1003351"/>
            </a:xfrm>
          </p:grpSpPr>
          <p:sp>
            <p:nvSpPr>
              <p:cNvPr id="1048929" name="Freeform 13"/>
              <p:cNvSpPr/>
              <p:nvPr/>
            </p:nvSpPr>
            <p:spPr>
              <a:xfrm>
                <a:off x="63500" y="63500"/>
                <a:ext cx="883793" cy="876300"/>
              </a:xfrm>
              <a:custGeom>
                <a:avLst/>
                <a:ah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048930" name="Freeform 14"/>
              <p:cNvSpPr/>
              <p:nvPr/>
            </p:nvSpPr>
            <p:spPr>
              <a:xfrm>
                <a:off x="1010412" y="63500"/>
                <a:ext cx="623824" cy="876300"/>
              </a:xfrm>
              <a:custGeom>
                <a:avLst/>
                <a:ah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048931" name="Freeform 15"/>
              <p:cNvSpPr/>
              <p:nvPr/>
            </p:nvSpPr>
            <p:spPr>
              <a:xfrm>
                <a:off x="1757934" y="63500"/>
                <a:ext cx="815848" cy="876300"/>
              </a:xfrm>
              <a:custGeom>
                <a:avLst/>
                <a:ah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048932" name="Freeform 16"/>
              <p:cNvSpPr/>
              <p:nvPr/>
            </p:nvSpPr>
            <p:spPr>
              <a:xfrm>
                <a:off x="2624455" y="63500"/>
                <a:ext cx="972820" cy="876300"/>
              </a:xfrm>
              <a:custGeom>
                <a:avLst/>
                <a:ah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048933" name="Freeform 17"/>
              <p:cNvSpPr/>
              <p:nvPr/>
            </p:nvSpPr>
            <p:spPr>
              <a:xfrm>
                <a:off x="3547872" y="63500"/>
                <a:ext cx="1000125" cy="876300"/>
              </a:xfrm>
              <a:custGeom>
                <a:avLst/>
                <a:ah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33" name="Group 18"/>
            <p:cNvGrpSpPr>
              <a:grpSpLocks noChangeAspect="1"/>
            </p:cNvGrpSpPr>
            <p:nvPr/>
          </p:nvGrpSpPr>
          <p:grpSpPr>
            <a:xfrm>
              <a:off x="1654856" y="343119"/>
              <a:ext cx="1044499" cy="256520"/>
              <a:chOff x="0" y="0"/>
              <a:chExt cx="4085412" cy="1003338"/>
            </a:xfrm>
          </p:grpSpPr>
          <p:sp>
            <p:nvSpPr>
              <p:cNvPr id="1048934" name="Freeform 19"/>
              <p:cNvSpPr/>
              <p:nvPr/>
            </p:nvSpPr>
            <p:spPr>
              <a:xfrm>
                <a:off x="63500" y="63500"/>
                <a:ext cx="623824" cy="876300"/>
              </a:xfrm>
              <a:custGeom>
                <a:avLst/>
                <a:ah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1048935" name="Freeform 20"/>
              <p:cNvSpPr/>
              <p:nvPr/>
            </p:nvSpPr>
            <p:spPr>
              <a:xfrm>
                <a:off x="709549" y="63500"/>
                <a:ext cx="1000252" cy="876300"/>
              </a:xfrm>
              <a:custGeom>
                <a:avLst/>
                <a:ah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1048936" name="Freeform 21"/>
              <p:cNvSpPr/>
              <p:nvPr/>
            </p:nvSpPr>
            <p:spPr>
              <a:xfrm>
                <a:off x="1771650" y="63500"/>
                <a:ext cx="587883" cy="876300"/>
              </a:xfrm>
              <a:custGeom>
                <a:avLst/>
                <a:ah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1048937" name="Freeform 22"/>
              <p:cNvSpPr/>
              <p:nvPr/>
            </p:nvSpPr>
            <p:spPr>
              <a:xfrm>
                <a:off x="2375662"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938" name="Freeform 23"/>
              <p:cNvSpPr/>
              <p:nvPr/>
            </p:nvSpPr>
            <p:spPr>
              <a:xfrm>
                <a:off x="3192526" y="63500"/>
                <a:ext cx="829437" cy="876300"/>
              </a:xfrm>
              <a:custGeom>
                <a:avLst/>
                <a:ah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134" name="Group 24"/>
            <p:cNvGrpSpPr>
              <a:grpSpLocks noChangeAspect="1"/>
            </p:cNvGrpSpPr>
            <p:nvPr/>
          </p:nvGrpSpPr>
          <p:grpSpPr>
            <a:xfrm>
              <a:off x="1385402" y="972385"/>
              <a:ext cx="1342111" cy="177356"/>
              <a:chOff x="0" y="0"/>
              <a:chExt cx="5249482" cy="693699"/>
            </a:xfrm>
          </p:grpSpPr>
          <p:sp>
            <p:nvSpPr>
              <p:cNvPr id="1048939" name="Freeform 25"/>
              <p:cNvSpPr/>
              <p:nvPr/>
            </p:nvSpPr>
            <p:spPr>
              <a:xfrm>
                <a:off x="63500" y="63500"/>
                <a:ext cx="496824" cy="566801"/>
              </a:xfrm>
              <a:custGeom>
                <a:avLst/>
                <a:ah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1048940" name="Freeform 26"/>
              <p:cNvSpPr/>
              <p:nvPr/>
            </p:nvSpPr>
            <p:spPr>
              <a:xfrm>
                <a:off x="591947" y="63500"/>
                <a:ext cx="579882" cy="566928"/>
              </a:xfrm>
              <a:custGeom>
                <a:avLst/>
                <a:ah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941" name="Freeform 27"/>
              <p:cNvSpPr/>
              <p:nvPr/>
            </p:nvSpPr>
            <p:spPr>
              <a:xfrm>
                <a:off x="1264793" y="77216"/>
                <a:ext cx="475234" cy="539242"/>
              </a:xfrm>
              <a:custGeom>
                <a:avLst/>
                <a:ah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1048942" name="Freeform 28"/>
              <p:cNvSpPr/>
              <p:nvPr/>
            </p:nvSpPr>
            <p:spPr>
              <a:xfrm>
                <a:off x="1791081" y="77216"/>
                <a:ext cx="512572" cy="539242"/>
              </a:xfrm>
              <a:custGeom>
                <a:avLst/>
                <a:ah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1048943" name="Freeform 29"/>
              <p:cNvSpPr/>
              <p:nvPr/>
            </p:nvSpPr>
            <p:spPr>
              <a:xfrm>
                <a:off x="2355469" y="77216"/>
                <a:ext cx="370967" cy="539496"/>
              </a:xfrm>
              <a:custGeom>
                <a:avLst/>
                <a:ah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1048944" name="Freeform 30"/>
              <p:cNvSpPr/>
              <p:nvPr/>
            </p:nvSpPr>
            <p:spPr>
              <a:xfrm>
                <a:off x="2820797" y="77216"/>
                <a:ext cx="475488" cy="539242"/>
              </a:xfrm>
              <a:custGeom>
                <a:avLst/>
                <a:ah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1048945" name="Freeform 31"/>
              <p:cNvSpPr/>
              <p:nvPr/>
            </p:nvSpPr>
            <p:spPr>
              <a:xfrm>
                <a:off x="3357880" y="77216"/>
                <a:ext cx="426593" cy="539242"/>
              </a:xfrm>
              <a:custGeom>
                <a:avLst/>
                <a:ah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1048946" name="Freeform 32"/>
              <p:cNvSpPr/>
              <p:nvPr/>
            </p:nvSpPr>
            <p:spPr>
              <a:xfrm>
                <a:off x="3847719" y="77216"/>
                <a:ext cx="96012" cy="539242"/>
              </a:xfrm>
              <a:custGeom>
                <a:avLst/>
                <a:ahLst/>
                <a:rect l="l" t="t" r="r" b="b"/>
                <a:pathLst>
                  <a:path w="96012" h="539242">
                    <a:moveTo>
                      <a:pt x="0" y="0"/>
                    </a:moveTo>
                    <a:lnTo>
                      <a:pt x="96012" y="0"/>
                    </a:lnTo>
                    <a:lnTo>
                      <a:pt x="96012" y="539242"/>
                    </a:lnTo>
                    <a:lnTo>
                      <a:pt x="0" y="539242"/>
                    </a:lnTo>
                    <a:close/>
                  </a:path>
                </a:pathLst>
              </a:custGeom>
              <a:solidFill>
                <a:srgbClr val="4B3C81"/>
              </a:solidFill>
            </p:spPr>
          </p:sp>
          <p:sp>
            <p:nvSpPr>
              <p:cNvPr id="1048947" name="Freeform 33"/>
              <p:cNvSpPr/>
              <p:nvPr/>
            </p:nvSpPr>
            <p:spPr>
              <a:xfrm>
                <a:off x="4037965" y="63500"/>
                <a:ext cx="579755" cy="566928"/>
              </a:xfrm>
              <a:custGeom>
                <a:avLst/>
                <a:ah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948" name="Freeform 34"/>
              <p:cNvSpPr/>
              <p:nvPr/>
            </p:nvSpPr>
            <p:spPr>
              <a:xfrm>
                <a:off x="4710684" y="77216"/>
                <a:ext cx="475361" cy="539242"/>
              </a:xfrm>
              <a:custGeom>
                <a:avLst/>
                <a:ah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135" name="Group 35"/>
            <p:cNvGrpSpPr>
              <a:grpSpLocks noChangeAspect="1"/>
            </p:cNvGrpSpPr>
            <p:nvPr/>
          </p:nvGrpSpPr>
          <p:grpSpPr>
            <a:xfrm>
              <a:off x="2786647" y="969061"/>
              <a:ext cx="19854" cy="194739"/>
              <a:chOff x="0" y="0"/>
              <a:chExt cx="77660" cy="761695"/>
            </a:xfrm>
          </p:grpSpPr>
          <p:sp>
            <p:nvSpPr>
              <p:cNvPr id="1048949" name="Freeform 36"/>
              <p:cNvSpPr/>
              <p:nvPr/>
            </p:nvSpPr>
            <p:spPr>
              <a:xfrm>
                <a:off x="0" y="0"/>
                <a:ext cx="77597" cy="761746"/>
              </a:xfrm>
              <a:custGeom>
                <a:avLst/>
                <a:ahLst/>
                <a:rect l="l" t="t" r="r" b="b"/>
                <a:pathLst>
                  <a:path w="77597" h="761746">
                    <a:moveTo>
                      <a:pt x="77597" y="761746"/>
                    </a:moveTo>
                    <a:lnTo>
                      <a:pt x="0" y="761746"/>
                    </a:lnTo>
                    <a:lnTo>
                      <a:pt x="0" y="0"/>
                    </a:lnTo>
                    <a:lnTo>
                      <a:pt x="77597" y="0"/>
                    </a:lnTo>
                    <a:close/>
                  </a:path>
                </a:pathLst>
              </a:custGeom>
              <a:solidFill>
                <a:srgbClr val="090F10"/>
              </a:solidFill>
            </p:spPr>
          </p:sp>
        </p:grpSp>
        <p:grpSp>
          <p:nvGrpSpPr>
            <p:cNvPr id="136" name="Group 37"/>
            <p:cNvGrpSpPr>
              <a:grpSpLocks noChangeAspect="1"/>
            </p:cNvGrpSpPr>
            <p:nvPr/>
          </p:nvGrpSpPr>
          <p:grpSpPr>
            <a:xfrm>
              <a:off x="2252006" y="651465"/>
              <a:ext cx="787540" cy="256520"/>
              <a:chOff x="0" y="0"/>
              <a:chExt cx="3080360" cy="1003338"/>
            </a:xfrm>
          </p:grpSpPr>
          <p:sp>
            <p:nvSpPr>
              <p:cNvPr id="1048950" name="Freeform 38"/>
              <p:cNvSpPr/>
              <p:nvPr/>
            </p:nvSpPr>
            <p:spPr>
              <a:xfrm>
                <a:off x="63500" y="63500"/>
                <a:ext cx="800862" cy="876300"/>
              </a:xfrm>
              <a:custGeom>
                <a:avLst/>
                <a:ah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1048951" name="Freeform 39"/>
              <p:cNvSpPr/>
              <p:nvPr/>
            </p:nvSpPr>
            <p:spPr>
              <a:xfrm>
                <a:off x="948563" y="63500"/>
                <a:ext cx="297053" cy="876300"/>
              </a:xfrm>
              <a:custGeom>
                <a:avLst/>
                <a:ahLst/>
                <a:rect l="l" t="t" r="r" b="b"/>
                <a:pathLst>
                  <a:path w="297053" h="876300">
                    <a:moveTo>
                      <a:pt x="0" y="0"/>
                    </a:moveTo>
                    <a:lnTo>
                      <a:pt x="297053" y="0"/>
                    </a:lnTo>
                    <a:lnTo>
                      <a:pt x="297053" y="876300"/>
                    </a:lnTo>
                    <a:lnTo>
                      <a:pt x="0" y="876300"/>
                    </a:lnTo>
                    <a:close/>
                  </a:path>
                </a:pathLst>
              </a:custGeom>
              <a:solidFill>
                <a:srgbClr val="0B6C37"/>
              </a:solidFill>
            </p:spPr>
          </p:sp>
          <p:sp>
            <p:nvSpPr>
              <p:cNvPr id="1048952" name="Freeform 40"/>
              <p:cNvSpPr/>
              <p:nvPr/>
            </p:nvSpPr>
            <p:spPr>
              <a:xfrm>
                <a:off x="1338453"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953" name="Freeform 41"/>
              <p:cNvSpPr/>
              <p:nvPr/>
            </p:nvSpPr>
            <p:spPr>
              <a:xfrm>
                <a:off x="2043938" y="63500"/>
                <a:ext cx="972947" cy="876300"/>
              </a:xfrm>
              <a:custGeom>
                <a:avLst/>
                <a:ah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137" name="Group 42"/>
            <p:cNvGrpSpPr>
              <a:grpSpLocks noChangeAspect="1"/>
            </p:cNvGrpSpPr>
            <p:nvPr/>
          </p:nvGrpSpPr>
          <p:grpSpPr>
            <a:xfrm>
              <a:off x="2863106" y="972383"/>
              <a:ext cx="485817" cy="177359"/>
              <a:chOff x="0" y="0"/>
              <a:chExt cx="1900212" cy="693712"/>
            </a:xfrm>
          </p:grpSpPr>
          <p:sp>
            <p:nvSpPr>
              <p:cNvPr id="1048954" name="Freeform 43"/>
              <p:cNvSpPr/>
              <p:nvPr/>
            </p:nvSpPr>
            <p:spPr>
              <a:xfrm>
                <a:off x="63500" y="63500"/>
                <a:ext cx="362585" cy="553085"/>
              </a:xfrm>
              <a:custGeom>
                <a:avLst/>
                <a:ah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1048955" name="Freeform 44"/>
              <p:cNvSpPr/>
              <p:nvPr/>
            </p:nvSpPr>
            <p:spPr>
              <a:xfrm>
                <a:off x="521208" y="63500"/>
                <a:ext cx="381000" cy="566928"/>
              </a:xfrm>
              <a:custGeom>
                <a:avLst/>
                <a:ah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1048956" name="Freeform 45"/>
              <p:cNvSpPr/>
              <p:nvPr/>
            </p:nvSpPr>
            <p:spPr>
              <a:xfrm>
                <a:off x="992632" y="63500"/>
                <a:ext cx="362712" cy="553085"/>
              </a:xfrm>
              <a:custGeom>
                <a:avLst/>
                <a:ah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1048957" name="Freeform 46"/>
              <p:cNvSpPr/>
              <p:nvPr/>
            </p:nvSpPr>
            <p:spPr>
              <a:xfrm>
                <a:off x="1442847" y="77216"/>
                <a:ext cx="393954" cy="553085"/>
              </a:xfrm>
              <a:custGeom>
                <a:avLst/>
                <a:ah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138" name="Group 47"/>
          <p:cNvGrpSpPr/>
          <p:nvPr/>
        </p:nvGrpSpPr>
        <p:grpSpPr>
          <a:xfrm>
            <a:off x="6178817" y="10157871"/>
            <a:ext cx="5937192" cy="129129"/>
            <a:chOff x="0" y="0"/>
            <a:chExt cx="784752" cy="17068"/>
          </a:xfrm>
        </p:grpSpPr>
        <p:sp>
          <p:nvSpPr>
            <p:cNvPr id="1048958" name="Freeform 48"/>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E3393A"/>
            </a:solidFill>
          </p:spPr>
        </p:sp>
        <p:sp>
          <p:nvSpPr>
            <p:cNvPr id="1048959" name="TextBox 49"/>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139" name="Group 50"/>
          <p:cNvGrpSpPr/>
          <p:nvPr/>
        </p:nvGrpSpPr>
        <p:grpSpPr>
          <a:xfrm>
            <a:off x="0" y="10157871"/>
            <a:ext cx="5937192" cy="129129"/>
            <a:chOff x="0" y="0"/>
            <a:chExt cx="784752" cy="17068"/>
          </a:xfrm>
        </p:grpSpPr>
        <p:sp>
          <p:nvSpPr>
            <p:cNvPr id="1048960" name="Freeform 51"/>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232625"/>
            </a:solidFill>
          </p:spPr>
        </p:sp>
        <p:sp>
          <p:nvSpPr>
            <p:cNvPr id="1048961" name="TextBox 52"/>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140" name="Group 53"/>
          <p:cNvGrpSpPr/>
          <p:nvPr/>
        </p:nvGrpSpPr>
        <p:grpSpPr>
          <a:xfrm>
            <a:off x="12350808" y="10157871"/>
            <a:ext cx="5937192" cy="129129"/>
            <a:chOff x="0" y="0"/>
            <a:chExt cx="784752" cy="17068"/>
          </a:xfrm>
        </p:grpSpPr>
        <p:sp>
          <p:nvSpPr>
            <p:cNvPr id="1048962" name="Freeform 54"/>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46A96C"/>
            </a:solidFill>
          </p:spPr>
        </p:sp>
        <p:sp>
          <p:nvSpPr>
            <p:cNvPr id="1048963" name="TextBox 55"/>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sp>
        <p:nvSpPr>
          <p:cNvPr id="1048964" name="TextBox 57"/>
          <p:cNvSpPr txBox="1"/>
          <p:nvPr/>
        </p:nvSpPr>
        <p:spPr>
          <a:xfrm>
            <a:off x="397654" y="2529621"/>
            <a:ext cx="16468725" cy="613029"/>
          </a:xfrm>
          <a:prstGeom prst="rect"/>
        </p:spPr>
        <p:txBody>
          <a:bodyPr anchor="t" bIns="0" lIns="0" rIns="0" rtlCol="0" tIns="0">
            <a:spAutoFit/>
          </a:bodyPr>
          <a:p>
            <a:pPr algn="l" lvl="1" marL="400835">
              <a:lnSpc>
                <a:spcPts val="4827"/>
              </a:lnSpc>
            </a:pPr>
            <a:endParaRPr dirty="0" sz="2400" lang="en-US">
              <a:solidFill>
                <a:srgbClr val="000000"/>
              </a:solidFill>
              <a:latin typeface="Arial"/>
              <a:ea typeface="Arial"/>
              <a:cs typeface="Arial"/>
              <a:sym typeface="Arial"/>
            </a:endParaRPr>
          </a:p>
        </p:txBody>
      </p:sp>
      <p:grpSp>
        <p:nvGrpSpPr>
          <p:cNvPr id="141" name="Group 2"/>
          <p:cNvGrpSpPr/>
          <p:nvPr/>
        </p:nvGrpSpPr>
        <p:grpSpPr>
          <a:xfrm>
            <a:off x="27325" y="1391961"/>
            <a:ext cx="18284230" cy="798001"/>
            <a:chOff x="0" y="0"/>
            <a:chExt cx="3021109" cy="475630"/>
          </a:xfrm>
        </p:grpSpPr>
        <p:sp>
          <p:nvSpPr>
            <p:cNvPr id="1048965" name="Freeform 3"/>
            <p:cNvSpPr/>
            <p:nvPr/>
          </p:nvSpPr>
          <p:spPr>
            <a:xfrm>
              <a:off x="0" y="0"/>
              <a:ext cx="3021109" cy="475630"/>
            </a:xfrm>
            <a:custGeom>
              <a:avLst/>
              <a:ah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p>
              <a:endParaRPr dirty="0" lang="en-KE"/>
            </a:p>
          </p:txBody>
        </p:sp>
        <p:sp>
          <p:nvSpPr>
            <p:cNvPr id="1048966" name="TextBox 4"/>
            <p:cNvSpPr txBox="1"/>
            <p:nvPr/>
          </p:nvSpPr>
          <p:spPr>
            <a:xfrm>
              <a:off x="0" y="-57150"/>
              <a:ext cx="3021109" cy="532780"/>
            </a:xfrm>
            <a:prstGeom prst="rect"/>
          </p:spPr>
          <p:txBody>
            <a:bodyPr anchor="ctr" bIns="47037" lIns="47037" rIns="47037" rtlCol="0" tIns="47037"/>
            <a:p>
              <a:pPr indent="0" lvl="0" marL="0">
                <a:lnSpc>
                  <a:spcPts val="3240"/>
                </a:lnSpc>
                <a:spcBef>
                  <a:spcPct val="0"/>
                </a:spcBef>
              </a:pPr>
            </a:p>
          </p:txBody>
        </p:sp>
      </p:grpSp>
      <p:sp>
        <p:nvSpPr>
          <p:cNvPr id="1048967" name="TextBox 56"/>
          <p:cNvSpPr txBox="1"/>
          <p:nvPr/>
        </p:nvSpPr>
        <p:spPr>
          <a:xfrm>
            <a:off x="788558" y="1284188"/>
            <a:ext cx="5548409" cy="907922"/>
          </a:xfrm>
          <a:prstGeom prst="rect"/>
        </p:spPr>
        <p:txBody>
          <a:bodyPr anchor="t" bIns="0" lIns="0" rIns="0" rtlCol="0" tIns="0">
            <a:spAutoFit/>
          </a:bodyPr>
          <a:p>
            <a:pPr algn="l">
              <a:lnSpc>
                <a:spcPts val="7149"/>
              </a:lnSpc>
            </a:pPr>
            <a:r>
              <a:rPr b="1" dirty="0" sz="4000" lang="en-US">
                <a:solidFill>
                  <a:schemeClr val="bg1"/>
                </a:solidFill>
                <a:latin typeface="Arial Bold"/>
                <a:ea typeface="Arial Bold"/>
                <a:cs typeface="Arial Bold"/>
                <a:sym typeface="Arial Bold"/>
              </a:rPr>
              <a:t>Background</a:t>
            </a:r>
            <a:endParaRPr b="1" dirty="0" sz="5400" lang="en-US">
              <a:solidFill>
                <a:schemeClr val="bg1"/>
              </a:solidFill>
              <a:latin typeface="Arial Bold"/>
              <a:ea typeface="Arial Bold"/>
              <a:cs typeface="Arial Bold"/>
              <a:sym typeface="Arial Bold"/>
            </a:endParaRPr>
          </a:p>
        </p:txBody>
      </p:sp>
      <p:sp>
        <p:nvSpPr>
          <p:cNvPr id="1048968" name="TextBox 65"/>
          <p:cNvSpPr txBox="1"/>
          <p:nvPr/>
        </p:nvSpPr>
        <p:spPr>
          <a:xfrm>
            <a:off x="2976030" y="3209619"/>
            <a:ext cx="10379926" cy="4917440"/>
          </a:xfrm>
          <a:prstGeom prst="rect"/>
          <a:noFill/>
        </p:spPr>
        <p:txBody>
          <a:bodyPr wrap="square">
            <a:spAutoFit/>
          </a:bodyPr>
          <a:p>
            <a:pPr algn="just"/>
            <a:r>
              <a:rPr b="1" dirty="0" sz="3200" lang="en-US"/>
              <a:t>Substance use disorders are a growing public health concern in Kenya, driving mental illness, hospital admissions, and societal burden. Mental health referral hospitals play a key role in detection, management, and monitoring. Laboratory toxicology provides essential evidence for accurate diagnosis, rational psychotropic use, and surveillance aligned with national health security priorities. Integrating toxicology into routine surveillance enhances patient safety, supports equitable evidence-based care, and advances UHC goals</a:t>
            </a:r>
            <a:r>
              <a:rPr dirty="0" sz="3200" lang="en-US"/>
              <a:t>.</a:t>
            </a:r>
            <a:endParaRPr dirty="0" sz="3200"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42" name=""/>
        <p:cNvGrpSpPr/>
        <p:nvPr/>
      </p:nvGrpSpPr>
      <p:grpSpPr>
        <a:xfrm>
          <a:off x="0" y="0"/>
          <a:ext cx="0" cy="0"/>
          <a:chOff x="0" y="0"/>
          <a:chExt cx="0" cy="0"/>
        </a:xfrm>
      </p:grpSpPr>
      <p:sp>
        <p:nvSpPr>
          <p:cNvPr id="1048969" name="Freeform 2"/>
          <p:cNvSpPr/>
          <p:nvPr/>
        </p:nvSpPr>
        <p:spPr>
          <a:xfrm>
            <a:off x="914400" y="380681"/>
            <a:ext cx="2648363" cy="800419"/>
          </a:xfrm>
          <a:custGeom>
            <a:avLst/>
            <a:ahLst/>
            <a:rect l="l" t="t" r="r" b="b"/>
            <a:pathLst>
              <a:path w="3761524" h="1136852">
                <a:moveTo>
                  <a:pt x="0" y="0"/>
                </a:moveTo>
                <a:lnTo>
                  <a:pt x="3761524" y="0"/>
                </a:lnTo>
                <a:lnTo>
                  <a:pt x="3761524" y="1136852"/>
                </a:lnTo>
                <a:lnTo>
                  <a:pt x="0" y="1136852"/>
                </a:lnTo>
                <a:lnTo>
                  <a:pt x="0" y="0"/>
                </a:lnTo>
                <a:close/>
              </a:path>
            </a:pathLst>
          </a:custGeom>
          <a:blipFill>
            <a:blip xmlns:r="http://schemas.openxmlformats.org/officeDocument/2006/relationships" r:embed="rId1"/>
            <a:stretch>
              <a:fillRect t="-2570"/>
            </a:stretch>
          </a:blipFill>
        </p:spPr>
      </p:sp>
      <p:grpSp>
        <p:nvGrpSpPr>
          <p:cNvPr id="143" name="Group 3"/>
          <p:cNvGrpSpPr/>
          <p:nvPr/>
        </p:nvGrpSpPr>
        <p:grpSpPr>
          <a:xfrm>
            <a:off x="15773400" y="463679"/>
            <a:ext cx="1825596" cy="634422"/>
            <a:chOff x="0" y="0"/>
            <a:chExt cx="3348923" cy="1163800"/>
          </a:xfrm>
        </p:grpSpPr>
        <p:sp>
          <p:nvSpPr>
            <p:cNvPr id="1048970" name="Freeform 4"/>
            <p:cNvSpPr/>
            <p:nvPr/>
          </p:nvSpPr>
          <p:spPr>
            <a:xfrm>
              <a:off x="0" y="0"/>
              <a:ext cx="1171843" cy="1145244"/>
            </a:xfrm>
            <a:custGeom>
              <a:avLst/>
              <a:ahLst/>
              <a:rect l="l" t="t" r="r" b="b"/>
              <a:pathLst>
                <a:path w="1171843" h="1145244">
                  <a:moveTo>
                    <a:pt x="0" y="0"/>
                  </a:moveTo>
                  <a:lnTo>
                    <a:pt x="1171843" y="0"/>
                  </a:lnTo>
                  <a:lnTo>
                    <a:pt x="1171843" y="1145244"/>
                  </a:lnTo>
                  <a:lnTo>
                    <a:pt x="0" y="1145244"/>
                  </a:lnTo>
                  <a:lnTo>
                    <a:pt x="0" y="0"/>
                  </a:lnTo>
                  <a:close/>
                </a:path>
              </a:pathLst>
            </a:custGeom>
            <a:blipFill>
              <a:blip xmlns:r="http://schemas.openxmlformats.org/officeDocument/2006/relationships" r:embed="rId2"/>
              <a:stretch>
                <a:fillRect/>
              </a:stretch>
            </a:blipFill>
          </p:spPr>
        </p:sp>
        <p:grpSp>
          <p:nvGrpSpPr>
            <p:cNvPr id="144" name="Group 5"/>
            <p:cNvGrpSpPr>
              <a:grpSpLocks noChangeAspect="1"/>
            </p:cNvGrpSpPr>
            <p:nvPr/>
          </p:nvGrpSpPr>
          <p:grpSpPr>
            <a:xfrm>
              <a:off x="1416663" y="359354"/>
              <a:ext cx="212029" cy="224049"/>
              <a:chOff x="0" y="0"/>
              <a:chExt cx="829323" cy="876338"/>
            </a:xfrm>
          </p:grpSpPr>
          <p:sp>
            <p:nvSpPr>
              <p:cNvPr id="1048971" name="Freeform 6"/>
              <p:cNvSpPr/>
              <p:nvPr/>
            </p:nvSpPr>
            <p:spPr>
              <a:xfrm>
                <a:off x="0" y="0"/>
                <a:ext cx="829310" cy="876300"/>
              </a:xfrm>
              <a:custGeom>
                <a:avLst/>
                <a:ah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145" name="Group 7"/>
            <p:cNvGrpSpPr>
              <a:grpSpLocks noChangeAspect="1"/>
            </p:cNvGrpSpPr>
            <p:nvPr/>
          </p:nvGrpSpPr>
          <p:grpSpPr>
            <a:xfrm>
              <a:off x="1379545" y="645127"/>
              <a:ext cx="866646" cy="269188"/>
              <a:chOff x="0" y="0"/>
              <a:chExt cx="3389770" cy="1052894"/>
            </a:xfrm>
          </p:grpSpPr>
          <p:sp>
            <p:nvSpPr>
              <p:cNvPr id="1048972" name="Freeform 8"/>
              <p:cNvSpPr/>
              <p:nvPr/>
            </p:nvSpPr>
            <p:spPr>
              <a:xfrm>
                <a:off x="63500" y="63500"/>
                <a:ext cx="753872" cy="926084"/>
              </a:xfrm>
              <a:custGeom>
                <a:avLst/>
                <a:ah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1048973" name="Freeform 9"/>
              <p:cNvSpPr/>
              <p:nvPr/>
            </p:nvSpPr>
            <p:spPr>
              <a:xfrm>
                <a:off x="907669" y="88265"/>
                <a:ext cx="623824" cy="876300"/>
              </a:xfrm>
              <a:custGeom>
                <a:avLst/>
                <a:ah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48974" name="Freeform 10"/>
              <p:cNvSpPr/>
              <p:nvPr/>
            </p:nvSpPr>
            <p:spPr>
              <a:xfrm>
                <a:off x="1615567" y="63500"/>
                <a:ext cx="819532" cy="925830"/>
              </a:xfrm>
              <a:custGeom>
                <a:avLst/>
                <a:ah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048975" name="Freeform 11"/>
              <p:cNvSpPr/>
              <p:nvPr/>
            </p:nvSpPr>
            <p:spPr>
              <a:xfrm>
                <a:off x="2505583" y="88265"/>
                <a:ext cx="820801" cy="901192"/>
              </a:xfrm>
              <a:custGeom>
                <a:avLst/>
                <a:ah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46" name="Group 12"/>
            <p:cNvGrpSpPr>
              <a:grpSpLocks noChangeAspect="1"/>
            </p:cNvGrpSpPr>
            <p:nvPr/>
          </p:nvGrpSpPr>
          <p:grpSpPr>
            <a:xfrm>
              <a:off x="1400425" y="34775"/>
              <a:ext cx="1178988" cy="256520"/>
              <a:chOff x="0" y="0"/>
              <a:chExt cx="4611446" cy="1003351"/>
            </a:xfrm>
          </p:grpSpPr>
          <p:sp>
            <p:nvSpPr>
              <p:cNvPr id="1048976" name="Freeform 13"/>
              <p:cNvSpPr/>
              <p:nvPr/>
            </p:nvSpPr>
            <p:spPr>
              <a:xfrm>
                <a:off x="63500" y="63500"/>
                <a:ext cx="883793" cy="876300"/>
              </a:xfrm>
              <a:custGeom>
                <a:avLst/>
                <a:ah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048977" name="Freeform 14"/>
              <p:cNvSpPr/>
              <p:nvPr/>
            </p:nvSpPr>
            <p:spPr>
              <a:xfrm>
                <a:off x="1010412" y="63500"/>
                <a:ext cx="623824" cy="876300"/>
              </a:xfrm>
              <a:custGeom>
                <a:avLst/>
                <a:ah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048978" name="Freeform 15"/>
              <p:cNvSpPr/>
              <p:nvPr/>
            </p:nvSpPr>
            <p:spPr>
              <a:xfrm>
                <a:off x="1757934" y="63500"/>
                <a:ext cx="815848" cy="876300"/>
              </a:xfrm>
              <a:custGeom>
                <a:avLst/>
                <a:ah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048979" name="Freeform 16"/>
              <p:cNvSpPr/>
              <p:nvPr/>
            </p:nvSpPr>
            <p:spPr>
              <a:xfrm>
                <a:off x="2624455" y="63500"/>
                <a:ext cx="972820" cy="876300"/>
              </a:xfrm>
              <a:custGeom>
                <a:avLst/>
                <a:ah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048980" name="Freeform 17"/>
              <p:cNvSpPr/>
              <p:nvPr/>
            </p:nvSpPr>
            <p:spPr>
              <a:xfrm>
                <a:off x="3547872" y="63500"/>
                <a:ext cx="1000125" cy="876300"/>
              </a:xfrm>
              <a:custGeom>
                <a:avLst/>
                <a:ah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47" name="Group 18"/>
            <p:cNvGrpSpPr>
              <a:grpSpLocks noChangeAspect="1"/>
            </p:cNvGrpSpPr>
            <p:nvPr/>
          </p:nvGrpSpPr>
          <p:grpSpPr>
            <a:xfrm>
              <a:off x="1654856" y="343119"/>
              <a:ext cx="1044499" cy="256520"/>
              <a:chOff x="0" y="0"/>
              <a:chExt cx="4085412" cy="1003338"/>
            </a:xfrm>
          </p:grpSpPr>
          <p:sp>
            <p:nvSpPr>
              <p:cNvPr id="1048981" name="Freeform 19"/>
              <p:cNvSpPr/>
              <p:nvPr/>
            </p:nvSpPr>
            <p:spPr>
              <a:xfrm>
                <a:off x="63500" y="63500"/>
                <a:ext cx="623824" cy="876300"/>
              </a:xfrm>
              <a:custGeom>
                <a:avLst/>
                <a:ah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1048982" name="Freeform 20"/>
              <p:cNvSpPr/>
              <p:nvPr/>
            </p:nvSpPr>
            <p:spPr>
              <a:xfrm>
                <a:off x="709549" y="63500"/>
                <a:ext cx="1000252" cy="876300"/>
              </a:xfrm>
              <a:custGeom>
                <a:avLst/>
                <a:ah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1048983" name="Freeform 21"/>
              <p:cNvSpPr/>
              <p:nvPr/>
            </p:nvSpPr>
            <p:spPr>
              <a:xfrm>
                <a:off x="1771650" y="63500"/>
                <a:ext cx="587883" cy="876300"/>
              </a:xfrm>
              <a:custGeom>
                <a:avLst/>
                <a:ah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1048984" name="Freeform 22"/>
              <p:cNvSpPr/>
              <p:nvPr/>
            </p:nvSpPr>
            <p:spPr>
              <a:xfrm>
                <a:off x="2375662"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985" name="Freeform 23"/>
              <p:cNvSpPr/>
              <p:nvPr/>
            </p:nvSpPr>
            <p:spPr>
              <a:xfrm>
                <a:off x="3192526" y="63500"/>
                <a:ext cx="829437" cy="876300"/>
              </a:xfrm>
              <a:custGeom>
                <a:avLst/>
                <a:ah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148" name="Group 24"/>
            <p:cNvGrpSpPr>
              <a:grpSpLocks noChangeAspect="1"/>
            </p:cNvGrpSpPr>
            <p:nvPr/>
          </p:nvGrpSpPr>
          <p:grpSpPr>
            <a:xfrm>
              <a:off x="1385402" y="972385"/>
              <a:ext cx="1342111" cy="177356"/>
              <a:chOff x="0" y="0"/>
              <a:chExt cx="5249482" cy="693699"/>
            </a:xfrm>
          </p:grpSpPr>
          <p:sp>
            <p:nvSpPr>
              <p:cNvPr id="1048986" name="Freeform 25"/>
              <p:cNvSpPr/>
              <p:nvPr/>
            </p:nvSpPr>
            <p:spPr>
              <a:xfrm>
                <a:off x="63500" y="63500"/>
                <a:ext cx="496824" cy="566801"/>
              </a:xfrm>
              <a:custGeom>
                <a:avLst/>
                <a:ah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1048987" name="Freeform 26"/>
              <p:cNvSpPr/>
              <p:nvPr/>
            </p:nvSpPr>
            <p:spPr>
              <a:xfrm>
                <a:off x="591947" y="63500"/>
                <a:ext cx="579882" cy="566928"/>
              </a:xfrm>
              <a:custGeom>
                <a:avLst/>
                <a:ah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988" name="Freeform 27"/>
              <p:cNvSpPr/>
              <p:nvPr/>
            </p:nvSpPr>
            <p:spPr>
              <a:xfrm>
                <a:off x="1264793" y="77216"/>
                <a:ext cx="475234" cy="539242"/>
              </a:xfrm>
              <a:custGeom>
                <a:avLst/>
                <a:ah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1048989" name="Freeform 28"/>
              <p:cNvSpPr/>
              <p:nvPr/>
            </p:nvSpPr>
            <p:spPr>
              <a:xfrm>
                <a:off x="1791081" y="77216"/>
                <a:ext cx="512572" cy="539242"/>
              </a:xfrm>
              <a:custGeom>
                <a:avLst/>
                <a:ah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1048990" name="Freeform 29"/>
              <p:cNvSpPr/>
              <p:nvPr/>
            </p:nvSpPr>
            <p:spPr>
              <a:xfrm>
                <a:off x="2355469" y="77216"/>
                <a:ext cx="370967" cy="539496"/>
              </a:xfrm>
              <a:custGeom>
                <a:avLst/>
                <a:ah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1048991" name="Freeform 30"/>
              <p:cNvSpPr/>
              <p:nvPr/>
            </p:nvSpPr>
            <p:spPr>
              <a:xfrm>
                <a:off x="2820797" y="77216"/>
                <a:ext cx="475488" cy="539242"/>
              </a:xfrm>
              <a:custGeom>
                <a:avLst/>
                <a:ah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1048992" name="Freeform 31"/>
              <p:cNvSpPr/>
              <p:nvPr/>
            </p:nvSpPr>
            <p:spPr>
              <a:xfrm>
                <a:off x="3357880" y="77216"/>
                <a:ext cx="426593" cy="539242"/>
              </a:xfrm>
              <a:custGeom>
                <a:avLst/>
                <a:ah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1048993" name="Freeform 32"/>
              <p:cNvSpPr/>
              <p:nvPr/>
            </p:nvSpPr>
            <p:spPr>
              <a:xfrm>
                <a:off x="3847719" y="77216"/>
                <a:ext cx="96012" cy="539242"/>
              </a:xfrm>
              <a:custGeom>
                <a:avLst/>
                <a:ahLst/>
                <a:rect l="l" t="t" r="r" b="b"/>
                <a:pathLst>
                  <a:path w="96012" h="539242">
                    <a:moveTo>
                      <a:pt x="0" y="0"/>
                    </a:moveTo>
                    <a:lnTo>
                      <a:pt x="96012" y="0"/>
                    </a:lnTo>
                    <a:lnTo>
                      <a:pt x="96012" y="539242"/>
                    </a:lnTo>
                    <a:lnTo>
                      <a:pt x="0" y="539242"/>
                    </a:lnTo>
                    <a:close/>
                  </a:path>
                </a:pathLst>
              </a:custGeom>
              <a:solidFill>
                <a:srgbClr val="4B3C81"/>
              </a:solidFill>
            </p:spPr>
          </p:sp>
          <p:sp>
            <p:nvSpPr>
              <p:cNvPr id="1048994" name="Freeform 33"/>
              <p:cNvSpPr/>
              <p:nvPr/>
            </p:nvSpPr>
            <p:spPr>
              <a:xfrm>
                <a:off x="4037965" y="63500"/>
                <a:ext cx="579755" cy="566928"/>
              </a:xfrm>
              <a:custGeom>
                <a:avLst/>
                <a:ah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995" name="Freeform 34"/>
              <p:cNvSpPr/>
              <p:nvPr/>
            </p:nvSpPr>
            <p:spPr>
              <a:xfrm>
                <a:off x="4710684" y="77216"/>
                <a:ext cx="475361" cy="539242"/>
              </a:xfrm>
              <a:custGeom>
                <a:avLst/>
                <a:ah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149" name="Group 35"/>
            <p:cNvGrpSpPr>
              <a:grpSpLocks noChangeAspect="1"/>
            </p:cNvGrpSpPr>
            <p:nvPr/>
          </p:nvGrpSpPr>
          <p:grpSpPr>
            <a:xfrm>
              <a:off x="2786647" y="969061"/>
              <a:ext cx="19854" cy="194739"/>
              <a:chOff x="0" y="0"/>
              <a:chExt cx="77660" cy="761695"/>
            </a:xfrm>
          </p:grpSpPr>
          <p:sp>
            <p:nvSpPr>
              <p:cNvPr id="1048996" name="Freeform 36"/>
              <p:cNvSpPr/>
              <p:nvPr/>
            </p:nvSpPr>
            <p:spPr>
              <a:xfrm>
                <a:off x="0" y="0"/>
                <a:ext cx="77597" cy="761746"/>
              </a:xfrm>
              <a:custGeom>
                <a:avLst/>
                <a:ahLst/>
                <a:rect l="l" t="t" r="r" b="b"/>
                <a:pathLst>
                  <a:path w="77597" h="761746">
                    <a:moveTo>
                      <a:pt x="77597" y="761746"/>
                    </a:moveTo>
                    <a:lnTo>
                      <a:pt x="0" y="761746"/>
                    </a:lnTo>
                    <a:lnTo>
                      <a:pt x="0" y="0"/>
                    </a:lnTo>
                    <a:lnTo>
                      <a:pt x="77597" y="0"/>
                    </a:lnTo>
                    <a:close/>
                  </a:path>
                </a:pathLst>
              </a:custGeom>
              <a:solidFill>
                <a:srgbClr val="090F10"/>
              </a:solidFill>
            </p:spPr>
          </p:sp>
        </p:grpSp>
        <p:grpSp>
          <p:nvGrpSpPr>
            <p:cNvPr id="150" name="Group 37"/>
            <p:cNvGrpSpPr>
              <a:grpSpLocks noChangeAspect="1"/>
            </p:cNvGrpSpPr>
            <p:nvPr/>
          </p:nvGrpSpPr>
          <p:grpSpPr>
            <a:xfrm>
              <a:off x="2252006" y="651465"/>
              <a:ext cx="787540" cy="256520"/>
              <a:chOff x="0" y="0"/>
              <a:chExt cx="3080360" cy="1003338"/>
            </a:xfrm>
          </p:grpSpPr>
          <p:sp>
            <p:nvSpPr>
              <p:cNvPr id="1048997" name="Freeform 38"/>
              <p:cNvSpPr/>
              <p:nvPr/>
            </p:nvSpPr>
            <p:spPr>
              <a:xfrm>
                <a:off x="63500" y="63500"/>
                <a:ext cx="800862" cy="876300"/>
              </a:xfrm>
              <a:custGeom>
                <a:avLst/>
                <a:ah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1048998" name="Freeform 39"/>
              <p:cNvSpPr/>
              <p:nvPr/>
            </p:nvSpPr>
            <p:spPr>
              <a:xfrm>
                <a:off x="948563" y="63500"/>
                <a:ext cx="297053" cy="876300"/>
              </a:xfrm>
              <a:custGeom>
                <a:avLst/>
                <a:ahLst/>
                <a:rect l="l" t="t" r="r" b="b"/>
                <a:pathLst>
                  <a:path w="297053" h="876300">
                    <a:moveTo>
                      <a:pt x="0" y="0"/>
                    </a:moveTo>
                    <a:lnTo>
                      <a:pt x="297053" y="0"/>
                    </a:lnTo>
                    <a:lnTo>
                      <a:pt x="297053" y="876300"/>
                    </a:lnTo>
                    <a:lnTo>
                      <a:pt x="0" y="876300"/>
                    </a:lnTo>
                    <a:close/>
                  </a:path>
                </a:pathLst>
              </a:custGeom>
              <a:solidFill>
                <a:srgbClr val="0B6C37"/>
              </a:solidFill>
            </p:spPr>
          </p:sp>
          <p:sp>
            <p:nvSpPr>
              <p:cNvPr id="1048999" name="Freeform 40"/>
              <p:cNvSpPr/>
              <p:nvPr/>
            </p:nvSpPr>
            <p:spPr>
              <a:xfrm>
                <a:off x="1338453"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9000" name="Freeform 41"/>
              <p:cNvSpPr/>
              <p:nvPr/>
            </p:nvSpPr>
            <p:spPr>
              <a:xfrm>
                <a:off x="2043938" y="63500"/>
                <a:ext cx="972947" cy="876300"/>
              </a:xfrm>
              <a:custGeom>
                <a:avLst/>
                <a:ah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151" name="Group 42"/>
            <p:cNvGrpSpPr>
              <a:grpSpLocks noChangeAspect="1"/>
            </p:cNvGrpSpPr>
            <p:nvPr/>
          </p:nvGrpSpPr>
          <p:grpSpPr>
            <a:xfrm>
              <a:off x="2863106" y="972383"/>
              <a:ext cx="485817" cy="177359"/>
              <a:chOff x="0" y="0"/>
              <a:chExt cx="1900212" cy="693712"/>
            </a:xfrm>
          </p:grpSpPr>
          <p:sp>
            <p:nvSpPr>
              <p:cNvPr id="1049001" name="Freeform 43"/>
              <p:cNvSpPr/>
              <p:nvPr/>
            </p:nvSpPr>
            <p:spPr>
              <a:xfrm>
                <a:off x="63500" y="63500"/>
                <a:ext cx="362585" cy="553085"/>
              </a:xfrm>
              <a:custGeom>
                <a:avLst/>
                <a:ah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1049002" name="Freeform 44"/>
              <p:cNvSpPr/>
              <p:nvPr/>
            </p:nvSpPr>
            <p:spPr>
              <a:xfrm>
                <a:off x="521208" y="63500"/>
                <a:ext cx="381000" cy="566928"/>
              </a:xfrm>
              <a:custGeom>
                <a:avLst/>
                <a:ah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1049003" name="Freeform 45"/>
              <p:cNvSpPr/>
              <p:nvPr/>
            </p:nvSpPr>
            <p:spPr>
              <a:xfrm>
                <a:off x="992632" y="63500"/>
                <a:ext cx="362712" cy="553085"/>
              </a:xfrm>
              <a:custGeom>
                <a:avLst/>
                <a:ah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1049004" name="Freeform 46"/>
              <p:cNvSpPr/>
              <p:nvPr/>
            </p:nvSpPr>
            <p:spPr>
              <a:xfrm>
                <a:off x="1442847" y="77216"/>
                <a:ext cx="393954" cy="553085"/>
              </a:xfrm>
              <a:custGeom>
                <a:avLst/>
                <a:ah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152" name="Group 47"/>
          <p:cNvGrpSpPr/>
          <p:nvPr/>
        </p:nvGrpSpPr>
        <p:grpSpPr>
          <a:xfrm>
            <a:off x="6178817" y="10157871"/>
            <a:ext cx="5937192" cy="129129"/>
            <a:chOff x="0" y="0"/>
            <a:chExt cx="784752" cy="17068"/>
          </a:xfrm>
        </p:grpSpPr>
        <p:sp>
          <p:nvSpPr>
            <p:cNvPr id="1049005" name="Freeform 48"/>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E3393A"/>
            </a:solidFill>
          </p:spPr>
        </p:sp>
        <p:sp>
          <p:nvSpPr>
            <p:cNvPr id="1049006" name="TextBox 49"/>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153" name="Group 50"/>
          <p:cNvGrpSpPr/>
          <p:nvPr/>
        </p:nvGrpSpPr>
        <p:grpSpPr>
          <a:xfrm>
            <a:off x="0" y="10157871"/>
            <a:ext cx="5937192" cy="129129"/>
            <a:chOff x="0" y="0"/>
            <a:chExt cx="784752" cy="17068"/>
          </a:xfrm>
        </p:grpSpPr>
        <p:sp>
          <p:nvSpPr>
            <p:cNvPr id="1049007" name="Freeform 51"/>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232625"/>
            </a:solidFill>
          </p:spPr>
        </p:sp>
        <p:sp>
          <p:nvSpPr>
            <p:cNvPr id="1049008" name="TextBox 52"/>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154" name="Group 53"/>
          <p:cNvGrpSpPr/>
          <p:nvPr/>
        </p:nvGrpSpPr>
        <p:grpSpPr>
          <a:xfrm>
            <a:off x="12350808" y="10157871"/>
            <a:ext cx="5937192" cy="129129"/>
            <a:chOff x="0" y="0"/>
            <a:chExt cx="784752" cy="17068"/>
          </a:xfrm>
        </p:grpSpPr>
        <p:sp>
          <p:nvSpPr>
            <p:cNvPr id="1049009" name="Freeform 54"/>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46A96C"/>
            </a:solidFill>
          </p:spPr>
        </p:sp>
        <p:sp>
          <p:nvSpPr>
            <p:cNvPr id="1049010" name="TextBox 55"/>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sp>
        <p:nvSpPr>
          <p:cNvPr id="1049011" name="TextBox 57"/>
          <p:cNvSpPr txBox="1"/>
          <p:nvPr/>
        </p:nvSpPr>
        <p:spPr>
          <a:xfrm>
            <a:off x="397654" y="2529621"/>
            <a:ext cx="16468725" cy="613029"/>
          </a:xfrm>
          <a:prstGeom prst="rect"/>
        </p:spPr>
        <p:txBody>
          <a:bodyPr anchor="t" bIns="0" lIns="0" rIns="0" rtlCol="0" tIns="0">
            <a:spAutoFit/>
          </a:bodyPr>
          <a:p>
            <a:pPr algn="l" indent="-400835" lvl="1" marL="801670">
              <a:lnSpc>
                <a:spcPts val="4827"/>
              </a:lnSpc>
              <a:buFont typeface="Arial"/>
              <a:buChar char="•"/>
            </a:pPr>
            <a:endParaRPr dirty="0" sz="2400" lang="en-US">
              <a:solidFill>
                <a:srgbClr val="000000"/>
              </a:solidFill>
              <a:latin typeface="Arial"/>
              <a:ea typeface="Arial"/>
              <a:cs typeface="Arial"/>
              <a:sym typeface="Arial"/>
            </a:endParaRPr>
          </a:p>
        </p:txBody>
      </p:sp>
      <p:grpSp>
        <p:nvGrpSpPr>
          <p:cNvPr id="155" name="Group 2"/>
          <p:cNvGrpSpPr/>
          <p:nvPr/>
        </p:nvGrpSpPr>
        <p:grpSpPr>
          <a:xfrm>
            <a:off x="27325" y="1391961"/>
            <a:ext cx="18284230" cy="798001"/>
            <a:chOff x="0" y="0"/>
            <a:chExt cx="3021109" cy="475630"/>
          </a:xfrm>
        </p:grpSpPr>
        <p:sp>
          <p:nvSpPr>
            <p:cNvPr id="1049012" name="Freeform 3"/>
            <p:cNvSpPr/>
            <p:nvPr/>
          </p:nvSpPr>
          <p:spPr>
            <a:xfrm>
              <a:off x="0" y="0"/>
              <a:ext cx="3021109" cy="475630"/>
            </a:xfrm>
            <a:custGeom>
              <a:avLst/>
              <a:ah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p>
              <a:endParaRPr dirty="0" lang="en-KE"/>
            </a:p>
          </p:txBody>
        </p:sp>
        <p:sp>
          <p:nvSpPr>
            <p:cNvPr id="1049013" name="TextBox 4"/>
            <p:cNvSpPr txBox="1"/>
            <p:nvPr/>
          </p:nvSpPr>
          <p:spPr>
            <a:xfrm>
              <a:off x="0" y="-57150"/>
              <a:ext cx="3021109" cy="532780"/>
            </a:xfrm>
            <a:prstGeom prst="rect"/>
          </p:spPr>
          <p:txBody>
            <a:bodyPr anchor="ctr" bIns="47037" lIns="47037" rIns="47037" rtlCol="0" tIns="47037"/>
            <a:p>
              <a:pPr indent="0" lvl="0" marL="0">
                <a:lnSpc>
                  <a:spcPts val="3240"/>
                </a:lnSpc>
                <a:spcBef>
                  <a:spcPct val="0"/>
                </a:spcBef>
              </a:pPr>
            </a:p>
          </p:txBody>
        </p:sp>
      </p:grpSp>
      <p:sp>
        <p:nvSpPr>
          <p:cNvPr id="1049014" name="TextBox 56"/>
          <p:cNvSpPr txBox="1"/>
          <p:nvPr/>
        </p:nvSpPr>
        <p:spPr>
          <a:xfrm>
            <a:off x="788558" y="1284188"/>
            <a:ext cx="5548409" cy="907922"/>
          </a:xfrm>
          <a:prstGeom prst="rect"/>
        </p:spPr>
        <p:txBody>
          <a:bodyPr anchor="t" bIns="0" lIns="0" rIns="0" rtlCol="0" tIns="0">
            <a:spAutoFit/>
          </a:bodyPr>
          <a:p>
            <a:pPr algn="l">
              <a:lnSpc>
                <a:spcPts val="7149"/>
              </a:lnSpc>
            </a:pPr>
            <a:r>
              <a:rPr b="1" dirty="0" sz="4000" lang="en-US">
                <a:solidFill>
                  <a:schemeClr val="bg1"/>
                </a:solidFill>
                <a:latin typeface="Arial Bold"/>
                <a:ea typeface="Arial Bold"/>
                <a:cs typeface="Arial Bold"/>
                <a:sym typeface="Arial Bold"/>
              </a:rPr>
              <a:t>Objectives</a:t>
            </a:r>
            <a:endParaRPr b="1" dirty="0" sz="5400" lang="en-US">
              <a:solidFill>
                <a:schemeClr val="bg1"/>
              </a:solidFill>
              <a:latin typeface="Arial Bold"/>
              <a:ea typeface="Arial Bold"/>
              <a:cs typeface="Arial Bold"/>
              <a:sym typeface="Arial Bold"/>
            </a:endParaRPr>
          </a:p>
        </p:txBody>
      </p:sp>
      <p:sp>
        <p:nvSpPr>
          <p:cNvPr id="1049015" name="TextBox 61"/>
          <p:cNvSpPr txBox="1"/>
          <p:nvPr/>
        </p:nvSpPr>
        <p:spPr>
          <a:xfrm>
            <a:off x="2667000" y="3400965"/>
            <a:ext cx="11887200" cy="3393440"/>
          </a:xfrm>
          <a:prstGeom prst="rect"/>
          <a:noFill/>
        </p:spPr>
        <p:txBody>
          <a:bodyPr wrap="square">
            <a:spAutoFit/>
          </a:bodyPr>
          <a:p>
            <a:pPr algn="just"/>
            <a:r>
              <a:rPr b="1" dirty="0" sz="4400" lang="en-US"/>
              <a:t>To assess how laboratory toxicology services were integrated into mental health surveillance and contributed to health security at </a:t>
            </a:r>
            <a:r>
              <a:rPr b="1" dirty="0" sz="4400" lang="en-US" err="1"/>
              <a:t>Mathari</a:t>
            </a:r>
            <a:r>
              <a:rPr b="1" dirty="0" sz="4400" lang="en-US"/>
              <a:t> National Teaching and Referral Hospital.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98" name=""/>
        <p:cNvGrpSpPr/>
        <p:nvPr/>
      </p:nvGrpSpPr>
      <p:grpSpPr>
        <a:xfrm>
          <a:off x="0" y="0"/>
          <a:ext cx="0" cy="0"/>
          <a:chOff x="0" y="0"/>
          <a:chExt cx="0" cy="0"/>
        </a:xfrm>
      </p:grpSpPr>
      <p:sp>
        <p:nvSpPr>
          <p:cNvPr id="1048824" name="Freeform 2"/>
          <p:cNvSpPr/>
          <p:nvPr/>
        </p:nvSpPr>
        <p:spPr>
          <a:xfrm>
            <a:off x="914400" y="380681"/>
            <a:ext cx="2648363" cy="800419"/>
          </a:xfrm>
          <a:custGeom>
            <a:avLst/>
            <a:ahLst/>
            <a:rect l="l" t="t" r="r" b="b"/>
            <a:pathLst>
              <a:path w="3761524" h="1136852">
                <a:moveTo>
                  <a:pt x="0" y="0"/>
                </a:moveTo>
                <a:lnTo>
                  <a:pt x="3761524" y="0"/>
                </a:lnTo>
                <a:lnTo>
                  <a:pt x="3761524" y="1136852"/>
                </a:lnTo>
                <a:lnTo>
                  <a:pt x="0" y="1136852"/>
                </a:lnTo>
                <a:lnTo>
                  <a:pt x="0" y="0"/>
                </a:lnTo>
                <a:close/>
              </a:path>
            </a:pathLst>
          </a:custGeom>
          <a:blipFill>
            <a:blip xmlns:r="http://schemas.openxmlformats.org/officeDocument/2006/relationships" r:embed="rId1"/>
            <a:stretch>
              <a:fillRect t="-2570"/>
            </a:stretch>
          </a:blipFill>
        </p:spPr>
      </p:sp>
      <p:grpSp>
        <p:nvGrpSpPr>
          <p:cNvPr id="99" name="Group 3"/>
          <p:cNvGrpSpPr/>
          <p:nvPr/>
        </p:nvGrpSpPr>
        <p:grpSpPr>
          <a:xfrm>
            <a:off x="15773400" y="463679"/>
            <a:ext cx="1825596" cy="634422"/>
            <a:chOff x="0" y="0"/>
            <a:chExt cx="3348923" cy="1163800"/>
          </a:xfrm>
        </p:grpSpPr>
        <p:sp>
          <p:nvSpPr>
            <p:cNvPr id="1048825" name="Freeform 4"/>
            <p:cNvSpPr/>
            <p:nvPr/>
          </p:nvSpPr>
          <p:spPr>
            <a:xfrm>
              <a:off x="0" y="0"/>
              <a:ext cx="1171843" cy="1145244"/>
            </a:xfrm>
            <a:custGeom>
              <a:avLst/>
              <a:ahLst/>
              <a:rect l="l" t="t" r="r" b="b"/>
              <a:pathLst>
                <a:path w="1171843" h="1145244">
                  <a:moveTo>
                    <a:pt x="0" y="0"/>
                  </a:moveTo>
                  <a:lnTo>
                    <a:pt x="1171843" y="0"/>
                  </a:lnTo>
                  <a:lnTo>
                    <a:pt x="1171843" y="1145244"/>
                  </a:lnTo>
                  <a:lnTo>
                    <a:pt x="0" y="1145244"/>
                  </a:lnTo>
                  <a:lnTo>
                    <a:pt x="0" y="0"/>
                  </a:lnTo>
                  <a:close/>
                </a:path>
              </a:pathLst>
            </a:custGeom>
            <a:blipFill>
              <a:blip xmlns:r="http://schemas.openxmlformats.org/officeDocument/2006/relationships" r:embed="rId2"/>
              <a:stretch>
                <a:fillRect/>
              </a:stretch>
            </a:blipFill>
          </p:spPr>
        </p:sp>
        <p:grpSp>
          <p:nvGrpSpPr>
            <p:cNvPr id="100" name="Group 5"/>
            <p:cNvGrpSpPr>
              <a:grpSpLocks noChangeAspect="1"/>
            </p:cNvGrpSpPr>
            <p:nvPr/>
          </p:nvGrpSpPr>
          <p:grpSpPr>
            <a:xfrm>
              <a:off x="1416663" y="359354"/>
              <a:ext cx="212029" cy="224049"/>
              <a:chOff x="0" y="0"/>
              <a:chExt cx="829323" cy="876338"/>
            </a:xfrm>
          </p:grpSpPr>
          <p:sp>
            <p:nvSpPr>
              <p:cNvPr id="1048826" name="Freeform 6"/>
              <p:cNvSpPr/>
              <p:nvPr/>
            </p:nvSpPr>
            <p:spPr>
              <a:xfrm>
                <a:off x="0" y="0"/>
                <a:ext cx="829310" cy="876300"/>
              </a:xfrm>
              <a:custGeom>
                <a:avLst/>
                <a:ah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101" name="Group 7"/>
            <p:cNvGrpSpPr>
              <a:grpSpLocks noChangeAspect="1"/>
            </p:cNvGrpSpPr>
            <p:nvPr/>
          </p:nvGrpSpPr>
          <p:grpSpPr>
            <a:xfrm>
              <a:off x="1379545" y="645127"/>
              <a:ext cx="866646" cy="269188"/>
              <a:chOff x="0" y="0"/>
              <a:chExt cx="3389770" cy="1052894"/>
            </a:xfrm>
          </p:grpSpPr>
          <p:sp>
            <p:nvSpPr>
              <p:cNvPr id="1048827" name="Freeform 8"/>
              <p:cNvSpPr/>
              <p:nvPr/>
            </p:nvSpPr>
            <p:spPr>
              <a:xfrm>
                <a:off x="63500" y="63500"/>
                <a:ext cx="753872" cy="926084"/>
              </a:xfrm>
              <a:custGeom>
                <a:avLst/>
                <a:ah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1048828" name="Freeform 9"/>
              <p:cNvSpPr/>
              <p:nvPr/>
            </p:nvSpPr>
            <p:spPr>
              <a:xfrm>
                <a:off x="907669" y="88265"/>
                <a:ext cx="623824" cy="876300"/>
              </a:xfrm>
              <a:custGeom>
                <a:avLst/>
                <a:ah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48829" name="Freeform 10"/>
              <p:cNvSpPr/>
              <p:nvPr/>
            </p:nvSpPr>
            <p:spPr>
              <a:xfrm>
                <a:off x="1615567" y="63500"/>
                <a:ext cx="819532" cy="925830"/>
              </a:xfrm>
              <a:custGeom>
                <a:avLst/>
                <a:ah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048830" name="Freeform 11"/>
              <p:cNvSpPr/>
              <p:nvPr/>
            </p:nvSpPr>
            <p:spPr>
              <a:xfrm>
                <a:off x="2505583" y="88265"/>
                <a:ext cx="820801" cy="901192"/>
              </a:xfrm>
              <a:custGeom>
                <a:avLst/>
                <a:ah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02" name="Group 12"/>
            <p:cNvGrpSpPr>
              <a:grpSpLocks noChangeAspect="1"/>
            </p:cNvGrpSpPr>
            <p:nvPr/>
          </p:nvGrpSpPr>
          <p:grpSpPr>
            <a:xfrm>
              <a:off x="1400425" y="34775"/>
              <a:ext cx="1178988" cy="256520"/>
              <a:chOff x="0" y="0"/>
              <a:chExt cx="4611446" cy="1003351"/>
            </a:xfrm>
          </p:grpSpPr>
          <p:sp>
            <p:nvSpPr>
              <p:cNvPr id="1048831" name="Freeform 13"/>
              <p:cNvSpPr/>
              <p:nvPr/>
            </p:nvSpPr>
            <p:spPr>
              <a:xfrm>
                <a:off x="63500" y="63500"/>
                <a:ext cx="883793" cy="876300"/>
              </a:xfrm>
              <a:custGeom>
                <a:avLst/>
                <a:ah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048832" name="Freeform 14"/>
              <p:cNvSpPr/>
              <p:nvPr/>
            </p:nvSpPr>
            <p:spPr>
              <a:xfrm>
                <a:off x="1010412" y="63500"/>
                <a:ext cx="623824" cy="876300"/>
              </a:xfrm>
              <a:custGeom>
                <a:avLst/>
                <a:ah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048833" name="Freeform 15"/>
              <p:cNvSpPr/>
              <p:nvPr/>
            </p:nvSpPr>
            <p:spPr>
              <a:xfrm>
                <a:off x="1757934" y="63500"/>
                <a:ext cx="815848" cy="876300"/>
              </a:xfrm>
              <a:custGeom>
                <a:avLst/>
                <a:ah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048834" name="Freeform 16"/>
              <p:cNvSpPr/>
              <p:nvPr/>
            </p:nvSpPr>
            <p:spPr>
              <a:xfrm>
                <a:off x="2624455" y="63500"/>
                <a:ext cx="972820" cy="876300"/>
              </a:xfrm>
              <a:custGeom>
                <a:avLst/>
                <a:ah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048835" name="Freeform 17"/>
              <p:cNvSpPr/>
              <p:nvPr/>
            </p:nvSpPr>
            <p:spPr>
              <a:xfrm>
                <a:off x="3547872" y="63500"/>
                <a:ext cx="1000125" cy="876300"/>
              </a:xfrm>
              <a:custGeom>
                <a:avLst/>
                <a:ah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03" name="Group 18"/>
            <p:cNvGrpSpPr>
              <a:grpSpLocks noChangeAspect="1"/>
            </p:cNvGrpSpPr>
            <p:nvPr/>
          </p:nvGrpSpPr>
          <p:grpSpPr>
            <a:xfrm>
              <a:off x="1654856" y="343119"/>
              <a:ext cx="1044499" cy="256520"/>
              <a:chOff x="0" y="0"/>
              <a:chExt cx="4085412" cy="1003338"/>
            </a:xfrm>
          </p:grpSpPr>
          <p:sp>
            <p:nvSpPr>
              <p:cNvPr id="1048836" name="Freeform 19"/>
              <p:cNvSpPr/>
              <p:nvPr/>
            </p:nvSpPr>
            <p:spPr>
              <a:xfrm>
                <a:off x="63500" y="63500"/>
                <a:ext cx="623824" cy="876300"/>
              </a:xfrm>
              <a:custGeom>
                <a:avLst/>
                <a:ah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1048837" name="Freeform 20"/>
              <p:cNvSpPr/>
              <p:nvPr/>
            </p:nvSpPr>
            <p:spPr>
              <a:xfrm>
                <a:off x="709549" y="63500"/>
                <a:ext cx="1000252" cy="876300"/>
              </a:xfrm>
              <a:custGeom>
                <a:avLst/>
                <a:ah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1048838" name="Freeform 21"/>
              <p:cNvSpPr/>
              <p:nvPr/>
            </p:nvSpPr>
            <p:spPr>
              <a:xfrm>
                <a:off x="1771650" y="63500"/>
                <a:ext cx="587883" cy="876300"/>
              </a:xfrm>
              <a:custGeom>
                <a:avLst/>
                <a:ah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1048839" name="Freeform 22"/>
              <p:cNvSpPr/>
              <p:nvPr/>
            </p:nvSpPr>
            <p:spPr>
              <a:xfrm>
                <a:off x="2375662"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840" name="Freeform 23"/>
              <p:cNvSpPr/>
              <p:nvPr/>
            </p:nvSpPr>
            <p:spPr>
              <a:xfrm>
                <a:off x="3192526" y="63500"/>
                <a:ext cx="829437" cy="876300"/>
              </a:xfrm>
              <a:custGeom>
                <a:avLst/>
                <a:ah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104" name="Group 24"/>
            <p:cNvGrpSpPr>
              <a:grpSpLocks noChangeAspect="1"/>
            </p:cNvGrpSpPr>
            <p:nvPr/>
          </p:nvGrpSpPr>
          <p:grpSpPr>
            <a:xfrm>
              <a:off x="1385402" y="972385"/>
              <a:ext cx="1342111" cy="177356"/>
              <a:chOff x="0" y="0"/>
              <a:chExt cx="5249482" cy="693699"/>
            </a:xfrm>
          </p:grpSpPr>
          <p:sp>
            <p:nvSpPr>
              <p:cNvPr id="1048841" name="Freeform 25"/>
              <p:cNvSpPr/>
              <p:nvPr/>
            </p:nvSpPr>
            <p:spPr>
              <a:xfrm>
                <a:off x="63500" y="63500"/>
                <a:ext cx="496824" cy="566801"/>
              </a:xfrm>
              <a:custGeom>
                <a:avLst/>
                <a:ah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1048842" name="Freeform 26"/>
              <p:cNvSpPr/>
              <p:nvPr/>
            </p:nvSpPr>
            <p:spPr>
              <a:xfrm>
                <a:off x="591947" y="63500"/>
                <a:ext cx="579882" cy="566928"/>
              </a:xfrm>
              <a:custGeom>
                <a:avLst/>
                <a:ah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843" name="Freeform 27"/>
              <p:cNvSpPr/>
              <p:nvPr/>
            </p:nvSpPr>
            <p:spPr>
              <a:xfrm>
                <a:off x="1264793" y="77216"/>
                <a:ext cx="475234" cy="539242"/>
              </a:xfrm>
              <a:custGeom>
                <a:avLst/>
                <a:ah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1048844" name="Freeform 28"/>
              <p:cNvSpPr/>
              <p:nvPr/>
            </p:nvSpPr>
            <p:spPr>
              <a:xfrm>
                <a:off x="1791081" y="77216"/>
                <a:ext cx="512572" cy="539242"/>
              </a:xfrm>
              <a:custGeom>
                <a:avLst/>
                <a:ah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1048845" name="Freeform 29"/>
              <p:cNvSpPr/>
              <p:nvPr/>
            </p:nvSpPr>
            <p:spPr>
              <a:xfrm>
                <a:off x="2355469" y="77216"/>
                <a:ext cx="370967" cy="539496"/>
              </a:xfrm>
              <a:custGeom>
                <a:avLst/>
                <a:ah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1048846" name="Freeform 30"/>
              <p:cNvSpPr/>
              <p:nvPr/>
            </p:nvSpPr>
            <p:spPr>
              <a:xfrm>
                <a:off x="2820797" y="77216"/>
                <a:ext cx="475488" cy="539242"/>
              </a:xfrm>
              <a:custGeom>
                <a:avLst/>
                <a:ah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1048847" name="Freeform 31"/>
              <p:cNvSpPr/>
              <p:nvPr/>
            </p:nvSpPr>
            <p:spPr>
              <a:xfrm>
                <a:off x="3357880" y="77216"/>
                <a:ext cx="426593" cy="539242"/>
              </a:xfrm>
              <a:custGeom>
                <a:avLst/>
                <a:ah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1048848" name="Freeform 32"/>
              <p:cNvSpPr/>
              <p:nvPr/>
            </p:nvSpPr>
            <p:spPr>
              <a:xfrm>
                <a:off x="3847719" y="77216"/>
                <a:ext cx="96012" cy="539242"/>
              </a:xfrm>
              <a:custGeom>
                <a:avLst/>
                <a:ahLst/>
                <a:rect l="l" t="t" r="r" b="b"/>
                <a:pathLst>
                  <a:path w="96012" h="539242">
                    <a:moveTo>
                      <a:pt x="0" y="0"/>
                    </a:moveTo>
                    <a:lnTo>
                      <a:pt x="96012" y="0"/>
                    </a:lnTo>
                    <a:lnTo>
                      <a:pt x="96012" y="539242"/>
                    </a:lnTo>
                    <a:lnTo>
                      <a:pt x="0" y="539242"/>
                    </a:lnTo>
                    <a:close/>
                  </a:path>
                </a:pathLst>
              </a:custGeom>
              <a:solidFill>
                <a:srgbClr val="4B3C81"/>
              </a:solidFill>
            </p:spPr>
          </p:sp>
          <p:sp>
            <p:nvSpPr>
              <p:cNvPr id="1048849" name="Freeform 33"/>
              <p:cNvSpPr/>
              <p:nvPr/>
            </p:nvSpPr>
            <p:spPr>
              <a:xfrm>
                <a:off x="4037965" y="63500"/>
                <a:ext cx="579755" cy="566928"/>
              </a:xfrm>
              <a:custGeom>
                <a:avLst/>
                <a:ah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850" name="Freeform 34"/>
              <p:cNvSpPr/>
              <p:nvPr/>
            </p:nvSpPr>
            <p:spPr>
              <a:xfrm>
                <a:off x="4710684" y="77216"/>
                <a:ext cx="475361" cy="539242"/>
              </a:xfrm>
              <a:custGeom>
                <a:avLst/>
                <a:ah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105" name="Group 35"/>
            <p:cNvGrpSpPr>
              <a:grpSpLocks noChangeAspect="1"/>
            </p:cNvGrpSpPr>
            <p:nvPr/>
          </p:nvGrpSpPr>
          <p:grpSpPr>
            <a:xfrm>
              <a:off x="2786647" y="969061"/>
              <a:ext cx="19854" cy="194739"/>
              <a:chOff x="0" y="0"/>
              <a:chExt cx="77660" cy="761695"/>
            </a:xfrm>
          </p:grpSpPr>
          <p:sp>
            <p:nvSpPr>
              <p:cNvPr id="1048851" name="Freeform 36"/>
              <p:cNvSpPr/>
              <p:nvPr/>
            </p:nvSpPr>
            <p:spPr>
              <a:xfrm>
                <a:off x="0" y="0"/>
                <a:ext cx="77597" cy="761746"/>
              </a:xfrm>
              <a:custGeom>
                <a:avLst/>
                <a:ahLst/>
                <a:rect l="l" t="t" r="r" b="b"/>
                <a:pathLst>
                  <a:path w="77597" h="761746">
                    <a:moveTo>
                      <a:pt x="77597" y="761746"/>
                    </a:moveTo>
                    <a:lnTo>
                      <a:pt x="0" y="761746"/>
                    </a:lnTo>
                    <a:lnTo>
                      <a:pt x="0" y="0"/>
                    </a:lnTo>
                    <a:lnTo>
                      <a:pt x="77597" y="0"/>
                    </a:lnTo>
                    <a:close/>
                  </a:path>
                </a:pathLst>
              </a:custGeom>
              <a:solidFill>
                <a:srgbClr val="090F10"/>
              </a:solidFill>
            </p:spPr>
          </p:sp>
        </p:grpSp>
        <p:grpSp>
          <p:nvGrpSpPr>
            <p:cNvPr id="106" name="Group 37"/>
            <p:cNvGrpSpPr>
              <a:grpSpLocks noChangeAspect="1"/>
            </p:cNvGrpSpPr>
            <p:nvPr/>
          </p:nvGrpSpPr>
          <p:grpSpPr>
            <a:xfrm>
              <a:off x="2252006" y="651465"/>
              <a:ext cx="787540" cy="256520"/>
              <a:chOff x="0" y="0"/>
              <a:chExt cx="3080360" cy="1003338"/>
            </a:xfrm>
          </p:grpSpPr>
          <p:sp>
            <p:nvSpPr>
              <p:cNvPr id="1048852" name="Freeform 38"/>
              <p:cNvSpPr/>
              <p:nvPr/>
            </p:nvSpPr>
            <p:spPr>
              <a:xfrm>
                <a:off x="63500" y="63500"/>
                <a:ext cx="800862" cy="876300"/>
              </a:xfrm>
              <a:custGeom>
                <a:avLst/>
                <a:ah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1048853" name="Freeform 39"/>
              <p:cNvSpPr/>
              <p:nvPr/>
            </p:nvSpPr>
            <p:spPr>
              <a:xfrm>
                <a:off x="948563" y="63500"/>
                <a:ext cx="297053" cy="876300"/>
              </a:xfrm>
              <a:custGeom>
                <a:avLst/>
                <a:ahLst/>
                <a:rect l="l" t="t" r="r" b="b"/>
                <a:pathLst>
                  <a:path w="297053" h="876300">
                    <a:moveTo>
                      <a:pt x="0" y="0"/>
                    </a:moveTo>
                    <a:lnTo>
                      <a:pt x="297053" y="0"/>
                    </a:lnTo>
                    <a:lnTo>
                      <a:pt x="297053" y="876300"/>
                    </a:lnTo>
                    <a:lnTo>
                      <a:pt x="0" y="876300"/>
                    </a:lnTo>
                    <a:close/>
                  </a:path>
                </a:pathLst>
              </a:custGeom>
              <a:solidFill>
                <a:srgbClr val="0B6C37"/>
              </a:solidFill>
            </p:spPr>
          </p:sp>
          <p:sp>
            <p:nvSpPr>
              <p:cNvPr id="1048854" name="Freeform 40"/>
              <p:cNvSpPr/>
              <p:nvPr/>
            </p:nvSpPr>
            <p:spPr>
              <a:xfrm>
                <a:off x="1338453"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855" name="Freeform 41"/>
              <p:cNvSpPr/>
              <p:nvPr/>
            </p:nvSpPr>
            <p:spPr>
              <a:xfrm>
                <a:off x="2043938" y="63500"/>
                <a:ext cx="972947" cy="876300"/>
              </a:xfrm>
              <a:custGeom>
                <a:avLst/>
                <a:ah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107" name="Group 42"/>
            <p:cNvGrpSpPr>
              <a:grpSpLocks noChangeAspect="1"/>
            </p:cNvGrpSpPr>
            <p:nvPr/>
          </p:nvGrpSpPr>
          <p:grpSpPr>
            <a:xfrm>
              <a:off x="2863106" y="972383"/>
              <a:ext cx="485817" cy="177359"/>
              <a:chOff x="0" y="0"/>
              <a:chExt cx="1900212" cy="693712"/>
            </a:xfrm>
          </p:grpSpPr>
          <p:sp>
            <p:nvSpPr>
              <p:cNvPr id="1048856" name="Freeform 43"/>
              <p:cNvSpPr/>
              <p:nvPr/>
            </p:nvSpPr>
            <p:spPr>
              <a:xfrm>
                <a:off x="63500" y="63500"/>
                <a:ext cx="362585" cy="553085"/>
              </a:xfrm>
              <a:custGeom>
                <a:avLst/>
                <a:ah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1048857" name="Freeform 44"/>
              <p:cNvSpPr/>
              <p:nvPr/>
            </p:nvSpPr>
            <p:spPr>
              <a:xfrm>
                <a:off x="521208" y="63500"/>
                <a:ext cx="381000" cy="566928"/>
              </a:xfrm>
              <a:custGeom>
                <a:avLst/>
                <a:ah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1048858" name="Freeform 45"/>
              <p:cNvSpPr/>
              <p:nvPr/>
            </p:nvSpPr>
            <p:spPr>
              <a:xfrm>
                <a:off x="992632" y="63500"/>
                <a:ext cx="362712" cy="553085"/>
              </a:xfrm>
              <a:custGeom>
                <a:avLst/>
                <a:ah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1048859" name="Freeform 46"/>
              <p:cNvSpPr/>
              <p:nvPr/>
            </p:nvSpPr>
            <p:spPr>
              <a:xfrm>
                <a:off x="1442847" y="77216"/>
                <a:ext cx="393954" cy="553085"/>
              </a:xfrm>
              <a:custGeom>
                <a:avLst/>
                <a:ah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108" name="Group 47"/>
          <p:cNvGrpSpPr/>
          <p:nvPr/>
        </p:nvGrpSpPr>
        <p:grpSpPr>
          <a:xfrm>
            <a:off x="6178817" y="10157871"/>
            <a:ext cx="5937192" cy="129129"/>
            <a:chOff x="0" y="0"/>
            <a:chExt cx="784752" cy="17068"/>
          </a:xfrm>
        </p:grpSpPr>
        <p:sp>
          <p:nvSpPr>
            <p:cNvPr id="1048860" name="Freeform 48"/>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E3393A"/>
            </a:solidFill>
          </p:spPr>
        </p:sp>
        <p:sp>
          <p:nvSpPr>
            <p:cNvPr id="1048861" name="TextBox 49"/>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109" name="Group 50"/>
          <p:cNvGrpSpPr/>
          <p:nvPr/>
        </p:nvGrpSpPr>
        <p:grpSpPr>
          <a:xfrm>
            <a:off x="0" y="10157871"/>
            <a:ext cx="5937192" cy="129129"/>
            <a:chOff x="0" y="0"/>
            <a:chExt cx="784752" cy="17068"/>
          </a:xfrm>
        </p:grpSpPr>
        <p:sp>
          <p:nvSpPr>
            <p:cNvPr id="1048862" name="Freeform 51"/>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232625"/>
            </a:solidFill>
          </p:spPr>
        </p:sp>
        <p:sp>
          <p:nvSpPr>
            <p:cNvPr id="1048863" name="TextBox 52"/>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110" name="Group 53"/>
          <p:cNvGrpSpPr/>
          <p:nvPr/>
        </p:nvGrpSpPr>
        <p:grpSpPr>
          <a:xfrm>
            <a:off x="12350808" y="10157871"/>
            <a:ext cx="5937192" cy="129129"/>
            <a:chOff x="0" y="0"/>
            <a:chExt cx="784752" cy="17068"/>
          </a:xfrm>
        </p:grpSpPr>
        <p:sp>
          <p:nvSpPr>
            <p:cNvPr id="1048864" name="Freeform 54"/>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46A96C"/>
            </a:solidFill>
          </p:spPr>
        </p:sp>
        <p:sp>
          <p:nvSpPr>
            <p:cNvPr id="1048865" name="TextBox 55"/>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sp>
        <p:nvSpPr>
          <p:cNvPr id="1048866" name="TextBox 57"/>
          <p:cNvSpPr txBox="1"/>
          <p:nvPr/>
        </p:nvSpPr>
        <p:spPr>
          <a:xfrm>
            <a:off x="397654" y="2529621"/>
            <a:ext cx="16468725" cy="6155531"/>
          </a:xfrm>
          <a:prstGeom prst="rect"/>
        </p:spPr>
        <p:txBody>
          <a:bodyPr anchor="t" bIns="0" lIns="0" rIns="0" rtlCol="0" tIns="0">
            <a:spAutoFit/>
          </a:bodyPr>
          <a:p>
            <a:pPr algn="just" indent="-400835" lvl="1" marL="801670">
              <a:lnSpc>
                <a:spcPts val="4827"/>
              </a:lnSpc>
              <a:buFont typeface="Arial"/>
              <a:buChar char="•"/>
            </a:pPr>
            <a:r>
              <a:rPr b="1" dirty="0" sz="4000" lang="en-US">
                <a:solidFill>
                  <a:srgbClr val="000000"/>
                </a:solidFill>
                <a:latin typeface="Arial"/>
                <a:ea typeface="Arial"/>
                <a:cs typeface="Arial"/>
                <a:sym typeface="Arial"/>
              </a:rPr>
              <a:t>A retrospective review of routine laboratory toxicology testing was conducted between January 2025 to December 2025 among patients with suspected substance-induced mental disorders. All new patients from psychiatric outpatient department were tested before admission to the psychiatric wards, while patients on follow up psychiatric clinic visits were not included. A total of 3,977 specimens was </a:t>
            </a:r>
            <a:r>
              <a:rPr b="1" dirty="0" sz="4000" lang="en-US" err="1">
                <a:solidFill>
                  <a:srgbClr val="000000"/>
                </a:solidFill>
                <a:latin typeface="Arial"/>
                <a:ea typeface="Arial"/>
                <a:cs typeface="Arial"/>
                <a:sym typeface="Arial"/>
              </a:rPr>
              <a:t>analysed</a:t>
            </a:r>
            <a:r>
              <a:rPr b="1" dirty="0" sz="4000" lang="en-US">
                <a:solidFill>
                  <a:srgbClr val="000000"/>
                </a:solidFill>
                <a:latin typeface="Arial"/>
                <a:ea typeface="Arial"/>
                <a:cs typeface="Arial"/>
                <a:sym typeface="Arial"/>
              </a:rPr>
              <a:t> using rapid qualitative toxicology screening method. Laboratory findings were compared with initial clinical assessments to evaluate their impact on diagnosis, treatment decisions, and institutional surveillance.</a:t>
            </a:r>
          </a:p>
        </p:txBody>
      </p:sp>
      <p:grpSp>
        <p:nvGrpSpPr>
          <p:cNvPr id="111" name="Group 2"/>
          <p:cNvGrpSpPr/>
          <p:nvPr/>
        </p:nvGrpSpPr>
        <p:grpSpPr>
          <a:xfrm>
            <a:off x="27325" y="1391961"/>
            <a:ext cx="18284230" cy="798001"/>
            <a:chOff x="0" y="0"/>
            <a:chExt cx="3021109" cy="475630"/>
          </a:xfrm>
        </p:grpSpPr>
        <p:sp>
          <p:nvSpPr>
            <p:cNvPr id="1048867" name="Freeform 3"/>
            <p:cNvSpPr/>
            <p:nvPr/>
          </p:nvSpPr>
          <p:spPr>
            <a:xfrm>
              <a:off x="0" y="0"/>
              <a:ext cx="3021109" cy="475630"/>
            </a:xfrm>
            <a:custGeom>
              <a:avLst/>
              <a:ah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p>
              <a:endParaRPr dirty="0" lang="en-KE"/>
            </a:p>
          </p:txBody>
        </p:sp>
        <p:sp>
          <p:nvSpPr>
            <p:cNvPr id="1048868" name="TextBox 4"/>
            <p:cNvSpPr txBox="1"/>
            <p:nvPr/>
          </p:nvSpPr>
          <p:spPr>
            <a:xfrm>
              <a:off x="0" y="-57150"/>
              <a:ext cx="3021109" cy="532780"/>
            </a:xfrm>
            <a:prstGeom prst="rect"/>
          </p:spPr>
          <p:txBody>
            <a:bodyPr anchor="ctr" bIns="47037" lIns="47037" rIns="47037" rtlCol="0" tIns="47037"/>
            <a:p>
              <a:pPr indent="0" lvl="0" marL="0">
                <a:lnSpc>
                  <a:spcPts val="3240"/>
                </a:lnSpc>
                <a:spcBef>
                  <a:spcPct val="0"/>
                </a:spcBef>
              </a:pPr>
            </a:p>
          </p:txBody>
        </p:sp>
      </p:grpSp>
      <p:sp>
        <p:nvSpPr>
          <p:cNvPr id="1048869" name="TextBox 56"/>
          <p:cNvSpPr txBox="1"/>
          <p:nvPr/>
        </p:nvSpPr>
        <p:spPr>
          <a:xfrm>
            <a:off x="788558" y="1284188"/>
            <a:ext cx="5548409" cy="907922"/>
          </a:xfrm>
          <a:prstGeom prst="rect"/>
        </p:spPr>
        <p:txBody>
          <a:bodyPr anchor="t" bIns="0" lIns="0" rIns="0" rtlCol="0" tIns="0">
            <a:spAutoFit/>
          </a:bodyPr>
          <a:p>
            <a:pPr algn="l">
              <a:lnSpc>
                <a:spcPts val="7149"/>
              </a:lnSpc>
            </a:pPr>
            <a:r>
              <a:rPr b="1" dirty="0" sz="4000" lang="en-US">
                <a:solidFill>
                  <a:schemeClr val="bg1"/>
                </a:solidFill>
                <a:latin typeface="Arial Bold"/>
                <a:ea typeface="Arial Bold"/>
                <a:cs typeface="Arial Bold"/>
                <a:sym typeface="Arial Bold"/>
              </a:rPr>
              <a:t>Methodology</a:t>
            </a:r>
            <a:endParaRPr b="1" dirty="0" sz="5400" lang="en-US">
              <a:solidFill>
                <a:schemeClr val="bg1"/>
              </a:solidFill>
              <a:latin typeface="Arial Bold"/>
              <a:ea typeface="Arial Bold"/>
              <a:cs typeface="Arial Bold"/>
              <a:sym typeface="Arial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722" name="Freeform 2"/>
          <p:cNvSpPr/>
          <p:nvPr/>
        </p:nvSpPr>
        <p:spPr>
          <a:xfrm>
            <a:off x="914400" y="380681"/>
            <a:ext cx="2648363" cy="800419"/>
          </a:xfrm>
          <a:custGeom>
            <a:avLst/>
            <a:ahLst/>
            <a:rect l="l" t="t" r="r" b="b"/>
            <a:pathLst>
              <a:path w="3761524" h="1136852">
                <a:moveTo>
                  <a:pt x="0" y="0"/>
                </a:moveTo>
                <a:lnTo>
                  <a:pt x="3761524" y="0"/>
                </a:lnTo>
                <a:lnTo>
                  <a:pt x="3761524" y="1136852"/>
                </a:lnTo>
                <a:lnTo>
                  <a:pt x="0" y="1136852"/>
                </a:lnTo>
                <a:lnTo>
                  <a:pt x="0" y="0"/>
                </a:lnTo>
                <a:close/>
              </a:path>
            </a:pathLst>
          </a:custGeom>
          <a:blipFill>
            <a:blip xmlns:r="http://schemas.openxmlformats.org/officeDocument/2006/relationships" r:embed="rId1"/>
            <a:stretch>
              <a:fillRect t="-2570"/>
            </a:stretch>
          </a:blipFill>
        </p:spPr>
      </p:sp>
      <p:grpSp>
        <p:nvGrpSpPr>
          <p:cNvPr id="69" name="Group 3"/>
          <p:cNvGrpSpPr/>
          <p:nvPr/>
        </p:nvGrpSpPr>
        <p:grpSpPr>
          <a:xfrm>
            <a:off x="15773400" y="463679"/>
            <a:ext cx="1825596" cy="634422"/>
            <a:chOff x="0" y="0"/>
            <a:chExt cx="3348923" cy="1163800"/>
          </a:xfrm>
        </p:grpSpPr>
        <p:sp>
          <p:nvSpPr>
            <p:cNvPr id="1048723" name="Freeform 4"/>
            <p:cNvSpPr/>
            <p:nvPr/>
          </p:nvSpPr>
          <p:spPr>
            <a:xfrm>
              <a:off x="0" y="0"/>
              <a:ext cx="1171843" cy="1145244"/>
            </a:xfrm>
            <a:custGeom>
              <a:avLst/>
              <a:ahLst/>
              <a:rect l="l" t="t" r="r" b="b"/>
              <a:pathLst>
                <a:path w="1171843" h="1145244">
                  <a:moveTo>
                    <a:pt x="0" y="0"/>
                  </a:moveTo>
                  <a:lnTo>
                    <a:pt x="1171843" y="0"/>
                  </a:lnTo>
                  <a:lnTo>
                    <a:pt x="1171843" y="1145244"/>
                  </a:lnTo>
                  <a:lnTo>
                    <a:pt x="0" y="1145244"/>
                  </a:lnTo>
                  <a:lnTo>
                    <a:pt x="0" y="0"/>
                  </a:lnTo>
                  <a:close/>
                </a:path>
              </a:pathLst>
            </a:custGeom>
            <a:blipFill>
              <a:blip xmlns:r="http://schemas.openxmlformats.org/officeDocument/2006/relationships" r:embed="rId2"/>
              <a:stretch>
                <a:fillRect/>
              </a:stretch>
            </a:blipFill>
          </p:spPr>
        </p:sp>
        <p:grpSp>
          <p:nvGrpSpPr>
            <p:cNvPr id="70" name="Group 5"/>
            <p:cNvGrpSpPr>
              <a:grpSpLocks noChangeAspect="1"/>
            </p:cNvGrpSpPr>
            <p:nvPr/>
          </p:nvGrpSpPr>
          <p:grpSpPr>
            <a:xfrm>
              <a:off x="1416663" y="359354"/>
              <a:ext cx="212029" cy="224049"/>
              <a:chOff x="0" y="0"/>
              <a:chExt cx="829323" cy="876338"/>
            </a:xfrm>
          </p:grpSpPr>
          <p:sp>
            <p:nvSpPr>
              <p:cNvPr id="1048724" name="Freeform 6"/>
              <p:cNvSpPr/>
              <p:nvPr/>
            </p:nvSpPr>
            <p:spPr>
              <a:xfrm>
                <a:off x="0" y="0"/>
                <a:ext cx="829310" cy="876300"/>
              </a:xfrm>
              <a:custGeom>
                <a:avLst/>
                <a:ah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71" name="Group 7"/>
            <p:cNvGrpSpPr>
              <a:grpSpLocks noChangeAspect="1"/>
            </p:cNvGrpSpPr>
            <p:nvPr/>
          </p:nvGrpSpPr>
          <p:grpSpPr>
            <a:xfrm>
              <a:off x="1379545" y="645127"/>
              <a:ext cx="866646" cy="269188"/>
              <a:chOff x="0" y="0"/>
              <a:chExt cx="3389770" cy="1052894"/>
            </a:xfrm>
          </p:grpSpPr>
          <p:sp>
            <p:nvSpPr>
              <p:cNvPr id="1048725" name="Freeform 8"/>
              <p:cNvSpPr/>
              <p:nvPr/>
            </p:nvSpPr>
            <p:spPr>
              <a:xfrm>
                <a:off x="63500" y="63500"/>
                <a:ext cx="753872" cy="926084"/>
              </a:xfrm>
              <a:custGeom>
                <a:avLst/>
                <a:ah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1048726" name="Freeform 9"/>
              <p:cNvSpPr/>
              <p:nvPr/>
            </p:nvSpPr>
            <p:spPr>
              <a:xfrm>
                <a:off x="907669" y="88265"/>
                <a:ext cx="623824" cy="876300"/>
              </a:xfrm>
              <a:custGeom>
                <a:avLst/>
                <a:ah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48727" name="Freeform 10"/>
              <p:cNvSpPr/>
              <p:nvPr/>
            </p:nvSpPr>
            <p:spPr>
              <a:xfrm>
                <a:off x="1615567" y="63500"/>
                <a:ext cx="819532" cy="925830"/>
              </a:xfrm>
              <a:custGeom>
                <a:avLst/>
                <a:ah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048728" name="Freeform 11"/>
              <p:cNvSpPr/>
              <p:nvPr/>
            </p:nvSpPr>
            <p:spPr>
              <a:xfrm>
                <a:off x="2505583" y="88265"/>
                <a:ext cx="820801" cy="901192"/>
              </a:xfrm>
              <a:custGeom>
                <a:avLst/>
                <a:ah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72" name="Group 12"/>
            <p:cNvGrpSpPr>
              <a:grpSpLocks noChangeAspect="1"/>
            </p:cNvGrpSpPr>
            <p:nvPr/>
          </p:nvGrpSpPr>
          <p:grpSpPr>
            <a:xfrm>
              <a:off x="1400425" y="34775"/>
              <a:ext cx="1178988" cy="256520"/>
              <a:chOff x="0" y="0"/>
              <a:chExt cx="4611446" cy="1003351"/>
            </a:xfrm>
          </p:grpSpPr>
          <p:sp>
            <p:nvSpPr>
              <p:cNvPr id="1048729" name="Freeform 13"/>
              <p:cNvSpPr/>
              <p:nvPr/>
            </p:nvSpPr>
            <p:spPr>
              <a:xfrm>
                <a:off x="63500" y="63500"/>
                <a:ext cx="883793" cy="876300"/>
              </a:xfrm>
              <a:custGeom>
                <a:avLst/>
                <a:ah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048730" name="Freeform 14"/>
              <p:cNvSpPr/>
              <p:nvPr/>
            </p:nvSpPr>
            <p:spPr>
              <a:xfrm>
                <a:off x="1010412" y="63500"/>
                <a:ext cx="623824" cy="876300"/>
              </a:xfrm>
              <a:custGeom>
                <a:avLst/>
                <a:ah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048731" name="Freeform 15"/>
              <p:cNvSpPr/>
              <p:nvPr/>
            </p:nvSpPr>
            <p:spPr>
              <a:xfrm>
                <a:off x="1757934" y="63500"/>
                <a:ext cx="815848" cy="876300"/>
              </a:xfrm>
              <a:custGeom>
                <a:avLst/>
                <a:ah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048732" name="Freeform 16"/>
              <p:cNvSpPr/>
              <p:nvPr/>
            </p:nvSpPr>
            <p:spPr>
              <a:xfrm>
                <a:off x="2624455" y="63500"/>
                <a:ext cx="972820" cy="876300"/>
              </a:xfrm>
              <a:custGeom>
                <a:avLst/>
                <a:ah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048733" name="Freeform 17"/>
              <p:cNvSpPr/>
              <p:nvPr/>
            </p:nvSpPr>
            <p:spPr>
              <a:xfrm>
                <a:off x="3547872" y="63500"/>
                <a:ext cx="1000125" cy="876300"/>
              </a:xfrm>
              <a:custGeom>
                <a:avLst/>
                <a:ah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73" name="Group 18"/>
            <p:cNvGrpSpPr>
              <a:grpSpLocks noChangeAspect="1"/>
            </p:cNvGrpSpPr>
            <p:nvPr/>
          </p:nvGrpSpPr>
          <p:grpSpPr>
            <a:xfrm>
              <a:off x="1654856" y="343119"/>
              <a:ext cx="1044499" cy="256520"/>
              <a:chOff x="0" y="0"/>
              <a:chExt cx="4085412" cy="1003338"/>
            </a:xfrm>
          </p:grpSpPr>
          <p:sp>
            <p:nvSpPr>
              <p:cNvPr id="1048734" name="Freeform 19"/>
              <p:cNvSpPr/>
              <p:nvPr/>
            </p:nvSpPr>
            <p:spPr>
              <a:xfrm>
                <a:off x="63500" y="63500"/>
                <a:ext cx="623824" cy="876300"/>
              </a:xfrm>
              <a:custGeom>
                <a:avLst/>
                <a:ah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1048735" name="Freeform 20"/>
              <p:cNvSpPr/>
              <p:nvPr/>
            </p:nvSpPr>
            <p:spPr>
              <a:xfrm>
                <a:off x="709549" y="63500"/>
                <a:ext cx="1000252" cy="876300"/>
              </a:xfrm>
              <a:custGeom>
                <a:avLst/>
                <a:ah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1048736" name="Freeform 21"/>
              <p:cNvSpPr/>
              <p:nvPr/>
            </p:nvSpPr>
            <p:spPr>
              <a:xfrm>
                <a:off x="1771650" y="63500"/>
                <a:ext cx="587883" cy="876300"/>
              </a:xfrm>
              <a:custGeom>
                <a:avLst/>
                <a:ah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1048737" name="Freeform 22"/>
              <p:cNvSpPr/>
              <p:nvPr/>
            </p:nvSpPr>
            <p:spPr>
              <a:xfrm>
                <a:off x="2375662"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738" name="Freeform 23"/>
              <p:cNvSpPr/>
              <p:nvPr/>
            </p:nvSpPr>
            <p:spPr>
              <a:xfrm>
                <a:off x="3192526" y="63500"/>
                <a:ext cx="829437" cy="876300"/>
              </a:xfrm>
              <a:custGeom>
                <a:avLst/>
                <a:ah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74" name="Group 24"/>
            <p:cNvGrpSpPr>
              <a:grpSpLocks noChangeAspect="1"/>
            </p:cNvGrpSpPr>
            <p:nvPr/>
          </p:nvGrpSpPr>
          <p:grpSpPr>
            <a:xfrm>
              <a:off x="1385402" y="972385"/>
              <a:ext cx="1342111" cy="177356"/>
              <a:chOff x="0" y="0"/>
              <a:chExt cx="5249482" cy="693699"/>
            </a:xfrm>
          </p:grpSpPr>
          <p:sp>
            <p:nvSpPr>
              <p:cNvPr id="1048739" name="Freeform 25"/>
              <p:cNvSpPr/>
              <p:nvPr/>
            </p:nvSpPr>
            <p:spPr>
              <a:xfrm>
                <a:off x="63500" y="63500"/>
                <a:ext cx="496824" cy="566801"/>
              </a:xfrm>
              <a:custGeom>
                <a:avLst/>
                <a:ah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1048740" name="Freeform 26"/>
              <p:cNvSpPr/>
              <p:nvPr/>
            </p:nvSpPr>
            <p:spPr>
              <a:xfrm>
                <a:off x="591947" y="63500"/>
                <a:ext cx="579882" cy="566928"/>
              </a:xfrm>
              <a:custGeom>
                <a:avLst/>
                <a:ah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741" name="Freeform 27"/>
              <p:cNvSpPr/>
              <p:nvPr/>
            </p:nvSpPr>
            <p:spPr>
              <a:xfrm>
                <a:off x="1264793" y="77216"/>
                <a:ext cx="475234" cy="539242"/>
              </a:xfrm>
              <a:custGeom>
                <a:avLst/>
                <a:ah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1048742" name="Freeform 28"/>
              <p:cNvSpPr/>
              <p:nvPr/>
            </p:nvSpPr>
            <p:spPr>
              <a:xfrm>
                <a:off x="1791081" y="77216"/>
                <a:ext cx="512572" cy="539242"/>
              </a:xfrm>
              <a:custGeom>
                <a:avLst/>
                <a:ah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1048743" name="Freeform 29"/>
              <p:cNvSpPr/>
              <p:nvPr/>
            </p:nvSpPr>
            <p:spPr>
              <a:xfrm>
                <a:off x="2355469" y="77216"/>
                <a:ext cx="370967" cy="539496"/>
              </a:xfrm>
              <a:custGeom>
                <a:avLst/>
                <a:ah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1048744" name="Freeform 30"/>
              <p:cNvSpPr/>
              <p:nvPr/>
            </p:nvSpPr>
            <p:spPr>
              <a:xfrm>
                <a:off x="2820797" y="77216"/>
                <a:ext cx="475488" cy="539242"/>
              </a:xfrm>
              <a:custGeom>
                <a:avLst/>
                <a:ah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1048745" name="Freeform 31"/>
              <p:cNvSpPr/>
              <p:nvPr/>
            </p:nvSpPr>
            <p:spPr>
              <a:xfrm>
                <a:off x="3357880" y="77216"/>
                <a:ext cx="426593" cy="539242"/>
              </a:xfrm>
              <a:custGeom>
                <a:avLst/>
                <a:ah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1048746" name="Freeform 32"/>
              <p:cNvSpPr/>
              <p:nvPr/>
            </p:nvSpPr>
            <p:spPr>
              <a:xfrm>
                <a:off x="3847719" y="77216"/>
                <a:ext cx="96012" cy="539242"/>
              </a:xfrm>
              <a:custGeom>
                <a:avLst/>
                <a:ahLst/>
                <a:rect l="l" t="t" r="r" b="b"/>
                <a:pathLst>
                  <a:path w="96012" h="539242">
                    <a:moveTo>
                      <a:pt x="0" y="0"/>
                    </a:moveTo>
                    <a:lnTo>
                      <a:pt x="96012" y="0"/>
                    </a:lnTo>
                    <a:lnTo>
                      <a:pt x="96012" y="539242"/>
                    </a:lnTo>
                    <a:lnTo>
                      <a:pt x="0" y="539242"/>
                    </a:lnTo>
                    <a:close/>
                  </a:path>
                </a:pathLst>
              </a:custGeom>
              <a:solidFill>
                <a:srgbClr val="4B3C81"/>
              </a:solidFill>
            </p:spPr>
          </p:sp>
          <p:sp>
            <p:nvSpPr>
              <p:cNvPr id="1048747" name="Freeform 33"/>
              <p:cNvSpPr/>
              <p:nvPr/>
            </p:nvSpPr>
            <p:spPr>
              <a:xfrm>
                <a:off x="4037965" y="63500"/>
                <a:ext cx="579755" cy="566928"/>
              </a:xfrm>
              <a:custGeom>
                <a:avLst/>
                <a:ah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748" name="Freeform 34"/>
              <p:cNvSpPr/>
              <p:nvPr/>
            </p:nvSpPr>
            <p:spPr>
              <a:xfrm>
                <a:off x="4710684" y="77216"/>
                <a:ext cx="475361" cy="539242"/>
              </a:xfrm>
              <a:custGeom>
                <a:avLst/>
                <a:ah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75" name="Group 35"/>
            <p:cNvGrpSpPr>
              <a:grpSpLocks noChangeAspect="1"/>
            </p:cNvGrpSpPr>
            <p:nvPr/>
          </p:nvGrpSpPr>
          <p:grpSpPr>
            <a:xfrm>
              <a:off x="2786647" y="969061"/>
              <a:ext cx="19854" cy="194739"/>
              <a:chOff x="0" y="0"/>
              <a:chExt cx="77660" cy="761695"/>
            </a:xfrm>
          </p:grpSpPr>
          <p:sp>
            <p:nvSpPr>
              <p:cNvPr id="1048749" name="Freeform 36"/>
              <p:cNvSpPr/>
              <p:nvPr/>
            </p:nvSpPr>
            <p:spPr>
              <a:xfrm>
                <a:off x="0" y="0"/>
                <a:ext cx="77597" cy="761746"/>
              </a:xfrm>
              <a:custGeom>
                <a:avLst/>
                <a:ahLst/>
                <a:rect l="l" t="t" r="r" b="b"/>
                <a:pathLst>
                  <a:path w="77597" h="761746">
                    <a:moveTo>
                      <a:pt x="77597" y="761746"/>
                    </a:moveTo>
                    <a:lnTo>
                      <a:pt x="0" y="761746"/>
                    </a:lnTo>
                    <a:lnTo>
                      <a:pt x="0" y="0"/>
                    </a:lnTo>
                    <a:lnTo>
                      <a:pt x="77597" y="0"/>
                    </a:lnTo>
                    <a:close/>
                  </a:path>
                </a:pathLst>
              </a:custGeom>
              <a:solidFill>
                <a:srgbClr val="090F10"/>
              </a:solidFill>
            </p:spPr>
          </p:sp>
        </p:grpSp>
        <p:grpSp>
          <p:nvGrpSpPr>
            <p:cNvPr id="76" name="Group 37"/>
            <p:cNvGrpSpPr>
              <a:grpSpLocks noChangeAspect="1"/>
            </p:cNvGrpSpPr>
            <p:nvPr/>
          </p:nvGrpSpPr>
          <p:grpSpPr>
            <a:xfrm>
              <a:off x="2252006" y="651465"/>
              <a:ext cx="787540" cy="256520"/>
              <a:chOff x="0" y="0"/>
              <a:chExt cx="3080360" cy="1003338"/>
            </a:xfrm>
          </p:grpSpPr>
          <p:sp>
            <p:nvSpPr>
              <p:cNvPr id="1048750" name="Freeform 38"/>
              <p:cNvSpPr/>
              <p:nvPr/>
            </p:nvSpPr>
            <p:spPr>
              <a:xfrm>
                <a:off x="63500" y="63500"/>
                <a:ext cx="800862" cy="876300"/>
              </a:xfrm>
              <a:custGeom>
                <a:avLst/>
                <a:ah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1048751" name="Freeform 39"/>
              <p:cNvSpPr/>
              <p:nvPr/>
            </p:nvSpPr>
            <p:spPr>
              <a:xfrm>
                <a:off x="948563" y="63500"/>
                <a:ext cx="297053" cy="876300"/>
              </a:xfrm>
              <a:custGeom>
                <a:avLst/>
                <a:ahLst/>
                <a:rect l="l" t="t" r="r" b="b"/>
                <a:pathLst>
                  <a:path w="297053" h="876300">
                    <a:moveTo>
                      <a:pt x="0" y="0"/>
                    </a:moveTo>
                    <a:lnTo>
                      <a:pt x="297053" y="0"/>
                    </a:lnTo>
                    <a:lnTo>
                      <a:pt x="297053" y="876300"/>
                    </a:lnTo>
                    <a:lnTo>
                      <a:pt x="0" y="876300"/>
                    </a:lnTo>
                    <a:close/>
                  </a:path>
                </a:pathLst>
              </a:custGeom>
              <a:solidFill>
                <a:srgbClr val="0B6C37"/>
              </a:solidFill>
            </p:spPr>
          </p:sp>
          <p:sp>
            <p:nvSpPr>
              <p:cNvPr id="1048752" name="Freeform 40"/>
              <p:cNvSpPr/>
              <p:nvPr/>
            </p:nvSpPr>
            <p:spPr>
              <a:xfrm>
                <a:off x="1338453"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753" name="Freeform 41"/>
              <p:cNvSpPr/>
              <p:nvPr/>
            </p:nvSpPr>
            <p:spPr>
              <a:xfrm>
                <a:off x="2043938" y="63500"/>
                <a:ext cx="972947" cy="876300"/>
              </a:xfrm>
              <a:custGeom>
                <a:avLst/>
                <a:ah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77" name="Group 42"/>
            <p:cNvGrpSpPr>
              <a:grpSpLocks noChangeAspect="1"/>
            </p:cNvGrpSpPr>
            <p:nvPr/>
          </p:nvGrpSpPr>
          <p:grpSpPr>
            <a:xfrm>
              <a:off x="2863106" y="972383"/>
              <a:ext cx="485817" cy="177359"/>
              <a:chOff x="0" y="0"/>
              <a:chExt cx="1900212" cy="693712"/>
            </a:xfrm>
          </p:grpSpPr>
          <p:sp>
            <p:nvSpPr>
              <p:cNvPr id="1048754" name="Freeform 43"/>
              <p:cNvSpPr/>
              <p:nvPr/>
            </p:nvSpPr>
            <p:spPr>
              <a:xfrm>
                <a:off x="63500" y="63500"/>
                <a:ext cx="362585" cy="553085"/>
              </a:xfrm>
              <a:custGeom>
                <a:avLst/>
                <a:ah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1048755" name="Freeform 44"/>
              <p:cNvSpPr/>
              <p:nvPr/>
            </p:nvSpPr>
            <p:spPr>
              <a:xfrm>
                <a:off x="521208" y="63500"/>
                <a:ext cx="381000" cy="566928"/>
              </a:xfrm>
              <a:custGeom>
                <a:avLst/>
                <a:ah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1048756" name="Freeform 45"/>
              <p:cNvSpPr/>
              <p:nvPr/>
            </p:nvSpPr>
            <p:spPr>
              <a:xfrm>
                <a:off x="992632" y="63500"/>
                <a:ext cx="362712" cy="553085"/>
              </a:xfrm>
              <a:custGeom>
                <a:avLst/>
                <a:ah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1048757" name="Freeform 46"/>
              <p:cNvSpPr/>
              <p:nvPr/>
            </p:nvSpPr>
            <p:spPr>
              <a:xfrm>
                <a:off x="1442847" y="77216"/>
                <a:ext cx="393954" cy="553085"/>
              </a:xfrm>
              <a:custGeom>
                <a:avLst/>
                <a:ah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78" name="Group 47"/>
          <p:cNvGrpSpPr/>
          <p:nvPr/>
        </p:nvGrpSpPr>
        <p:grpSpPr>
          <a:xfrm>
            <a:off x="6178817" y="10157871"/>
            <a:ext cx="5937192" cy="129129"/>
            <a:chOff x="0" y="0"/>
            <a:chExt cx="784752" cy="17068"/>
          </a:xfrm>
        </p:grpSpPr>
        <p:sp>
          <p:nvSpPr>
            <p:cNvPr id="1048758" name="Freeform 48"/>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E3393A"/>
            </a:solidFill>
          </p:spPr>
        </p:sp>
        <p:sp>
          <p:nvSpPr>
            <p:cNvPr id="1048759" name="TextBox 49"/>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79" name="Group 50"/>
          <p:cNvGrpSpPr/>
          <p:nvPr/>
        </p:nvGrpSpPr>
        <p:grpSpPr>
          <a:xfrm>
            <a:off x="0" y="10157871"/>
            <a:ext cx="5937192" cy="129129"/>
            <a:chOff x="0" y="0"/>
            <a:chExt cx="784752" cy="17068"/>
          </a:xfrm>
        </p:grpSpPr>
        <p:sp>
          <p:nvSpPr>
            <p:cNvPr id="1048760" name="Freeform 51"/>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232625"/>
            </a:solidFill>
          </p:spPr>
        </p:sp>
        <p:sp>
          <p:nvSpPr>
            <p:cNvPr id="1048761" name="TextBox 52"/>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80" name="Group 53"/>
          <p:cNvGrpSpPr/>
          <p:nvPr/>
        </p:nvGrpSpPr>
        <p:grpSpPr>
          <a:xfrm>
            <a:off x="12350808" y="10157871"/>
            <a:ext cx="5937192" cy="129129"/>
            <a:chOff x="0" y="0"/>
            <a:chExt cx="784752" cy="17068"/>
          </a:xfrm>
        </p:grpSpPr>
        <p:sp>
          <p:nvSpPr>
            <p:cNvPr id="1048762" name="Freeform 54"/>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46A96C"/>
            </a:solidFill>
          </p:spPr>
        </p:sp>
        <p:sp>
          <p:nvSpPr>
            <p:cNvPr id="1048763" name="TextBox 55"/>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sp>
        <p:nvSpPr>
          <p:cNvPr id="1048764" name="TextBox 57"/>
          <p:cNvSpPr txBox="1"/>
          <p:nvPr/>
        </p:nvSpPr>
        <p:spPr>
          <a:xfrm>
            <a:off x="397654" y="2529621"/>
            <a:ext cx="16468725" cy="2452115"/>
          </a:xfrm>
          <a:prstGeom prst="rect"/>
        </p:spPr>
        <p:txBody>
          <a:bodyPr anchor="t" bIns="0" lIns="0" rIns="0" rtlCol="0" tIns="0">
            <a:spAutoFit/>
          </a:bodyPr>
          <a:p>
            <a:pPr algn="just" indent="-400835" lvl="1" marL="801670">
              <a:lnSpc>
                <a:spcPts val="4827"/>
              </a:lnSpc>
              <a:buFont typeface="Arial"/>
              <a:buChar char="•"/>
            </a:pPr>
            <a:r>
              <a:rPr b="1" dirty="0" sz="3200" lang="en-US">
                <a:solidFill>
                  <a:srgbClr val="000000"/>
                </a:solidFill>
                <a:latin typeface="Arial"/>
                <a:ea typeface="Arial"/>
                <a:cs typeface="Arial"/>
                <a:sym typeface="Arial"/>
              </a:rPr>
              <a:t>Laboratory toxicology testing confirmed substance involvement in 2468 of the tested cases, out of which 1548 patients tested positive for tetrahydrocannabinol (THC) (Marijuana), 385 </a:t>
            </a:r>
            <a:r>
              <a:rPr b="1" dirty="0" sz="3200" lang="en-US">
                <a:solidFill>
                  <a:srgbClr val="000000"/>
                </a:solidFill>
                <a:latin typeface="Arial"/>
                <a:ea typeface="Arial"/>
                <a:cs typeface="Arial"/>
                <a:sym typeface="Arial"/>
              </a:rPr>
              <a:t>O</a:t>
            </a:r>
            <a:r>
              <a:rPr b="1" dirty="0" sz="3200" lang="en-US">
                <a:solidFill>
                  <a:srgbClr val="000000"/>
                </a:solidFill>
                <a:latin typeface="Arial"/>
                <a:ea typeface="Arial"/>
                <a:cs typeface="Arial"/>
                <a:sym typeface="Arial"/>
              </a:rPr>
              <a:t>p</a:t>
            </a:r>
            <a:r>
              <a:rPr b="1" dirty="0" sz="3200" lang="en-US">
                <a:solidFill>
                  <a:srgbClr val="000000"/>
                </a:solidFill>
                <a:latin typeface="Arial"/>
                <a:ea typeface="Arial"/>
                <a:cs typeface="Arial"/>
                <a:sym typeface="Arial"/>
              </a:rPr>
              <a:t>i</a:t>
            </a:r>
            <a:r>
              <a:rPr b="1" dirty="0" sz="3200" lang="en-US">
                <a:solidFill>
                  <a:srgbClr val="000000"/>
                </a:solidFill>
                <a:latin typeface="Arial"/>
                <a:ea typeface="Arial"/>
                <a:cs typeface="Arial"/>
                <a:sym typeface="Arial"/>
              </a:rPr>
              <a:t>o</a:t>
            </a:r>
            <a:r>
              <a:rPr b="1" dirty="0" sz="3200" lang="en-US">
                <a:solidFill>
                  <a:srgbClr val="000000"/>
                </a:solidFill>
                <a:latin typeface="Arial"/>
                <a:ea typeface="Arial"/>
                <a:cs typeface="Arial"/>
                <a:sym typeface="Arial"/>
              </a:rPr>
              <a:t>i</a:t>
            </a:r>
            <a:r>
              <a:rPr b="1" dirty="0" sz="3200" lang="en-US">
                <a:solidFill>
                  <a:srgbClr val="000000"/>
                </a:solidFill>
                <a:latin typeface="Arial"/>
                <a:ea typeface="Arial"/>
                <a:cs typeface="Arial"/>
                <a:sym typeface="Arial"/>
              </a:rPr>
              <a:t>d</a:t>
            </a:r>
            <a:r>
              <a:rPr b="1" dirty="0" sz="3200" lang="en-US">
                <a:solidFill>
                  <a:srgbClr val="000000"/>
                </a:solidFill>
                <a:latin typeface="Arial"/>
                <a:ea typeface="Arial"/>
                <a:cs typeface="Arial"/>
                <a:sym typeface="Arial"/>
              </a:rPr>
              <a:t>s</a:t>
            </a:r>
            <a:r>
              <a:rPr b="1" dirty="0" sz="3200" lang="en-US">
                <a:solidFill>
                  <a:srgbClr val="000000"/>
                </a:solidFill>
                <a:latin typeface="Arial"/>
                <a:ea typeface="Arial"/>
                <a:cs typeface="Arial"/>
                <a:sym typeface="Arial"/>
              </a:rPr>
              <a:t> </a:t>
            </a:r>
            <a:r>
              <a:rPr b="1" dirty="0" sz="3200" lang="en-US">
                <a:solidFill>
                  <a:srgbClr val="000000"/>
                </a:solidFill>
                <a:latin typeface="Arial"/>
                <a:ea typeface="Arial"/>
                <a:cs typeface="Arial"/>
                <a:sym typeface="Arial"/>
              </a:rPr>
              <a:t>(</a:t>
            </a:r>
            <a:r>
              <a:rPr b="1" dirty="0" sz="3200" lang="en-US">
                <a:solidFill>
                  <a:srgbClr val="000000"/>
                </a:solidFill>
                <a:latin typeface="Arial"/>
                <a:ea typeface="Arial"/>
                <a:cs typeface="Arial"/>
                <a:sym typeface="Arial"/>
              </a:rPr>
              <a:t>O</a:t>
            </a:r>
            <a:r>
              <a:rPr b="1" dirty="0" sz="3200" lang="en-US">
                <a:solidFill>
                  <a:srgbClr val="000000"/>
                </a:solidFill>
                <a:latin typeface="Arial"/>
                <a:ea typeface="Arial"/>
                <a:cs typeface="Arial"/>
                <a:sym typeface="Arial"/>
              </a:rPr>
              <a:t>P</a:t>
            </a:r>
            <a:r>
              <a:rPr b="1" dirty="0" sz="3200" lang="en-US">
                <a:solidFill>
                  <a:srgbClr val="000000"/>
                </a:solidFill>
                <a:latin typeface="Arial"/>
                <a:ea typeface="Arial"/>
                <a:cs typeface="Arial"/>
                <a:sym typeface="Arial"/>
              </a:rPr>
              <a:t>I</a:t>
            </a:r>
            <a:r>
              <a:rPr b="1" dirty="0" sz="3200" lang="en-US">
                <a:solidFill>
                  <a:srgbClr val="000000"/>
                </a:solidFill>
                <a:latin typeface="Arial"/>
                <a:ea typeface="Arial"/>
                <a:cs typeface="Arial"/>
                <a:sym typeface="Arial"/>
              </a:rPr>
              <a:t>)</a:t>
            </a:r>
            <a:r>
              <a:rPr b="1" dirty="0" sz="3200" lang="en-US">
                <a:solidFill>
                  <a:srgbClr val="000000"/>
                </a:solidFill>
                <a:latin typeface="Arial"/>
                <a:ea typeface="Arial"/>
                <a:cs typeface="Arial"/>
                <a:sym typeface="Arial"/>
              </a:rPr>
              <a:t>, 412 for benzodiazepines (BZO), and 123 for tricyclic antidepressants (TCA). </a:t>
            </a:r>
            <a:endParaRPr altLang="en-US" lang="zh-CN"/>
          </a:p>
        </p:txBody>
      </p:sp>
      <p:grpSp>
        <p:nvGrpSpPr>
          <p:cNvPr id="81" name="Group 2"/>
          <p:cNvGrpSpPr/>
          <p:nvPr/>
        </p:nvGrpSpPr>
        <p:grpSpPr>
          <a:xfrm>
            <a:off x="27325" y="1391961"/>
            <a:ext cx="18284230" cy="798001"/>
            <a:chOff x="0" y="0"/>
            <a:chExt cx="3021109" cy="475630"/>
          </a:xfrm>
        </p:grpSpPr>
        <p:sp>
          <p:nvSpPr>
            <p:cNvPr id="1048765" name="Freeform 3"/>
            <p:cNvSpPr/>
            <p:nvPr/>
          </p:nvSpPr>
          <p:spPr>
            <a:xfrm>
              <a:off x="0" y="0"/>
              <a:ext cx="3021109" cy="475630"/>
            </a:xfrm>
            <a:custGeom>
              <a:avLst/>
              <a:ah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p>
              <a:endParaRPr dirty="0" lang="en-KE"/>
            </a:p>
          </p:txBody>
        </p:sp>
        <p:sp>
          <p:nvSpPr>
            <p:cNvPr id="1048766" name="TextBox 4"/>
            <p:cNvSpPr txBox="1"/>
            <p:nvPr/>
          </p:nvSpPr>
          <p:spPr>
            <a:xfrm>
              <a:off x="0" y="-57150"/>
              <a:ext cx="3021109" cy="532780"/>
            </a:xfrm>
            <a:prstGeom prst="rect"/>
          </p:spPr>
          <p:txBody>
            <a:bodyPr anchor="ctr" bIns="47037" lIns="47037" rIns="47037" rtlCol="0" tIns="47037"/>
            <a:p>
              <a:pPr indent="0" lvl="0" marL="0">
                <a:lnSpc>
                  <a:spcPts val="3240"/>
                </a:lnSpc>
                <a:spcBef>
                  <a:spcPct val="0"/>
                </a:spcBef>
              </a:pPr>
            </a:p>
          </p:txBody>
        </p:sp>
      </p:grpSp>
      <p:sp>
        <p:nvSpPr>
          <p:cNvPr id="1048767" name="TextBox 56"/>
          <p:cNvSpPr txBox="1"/>
          <p:nvPr/>
        </p:nvSpPr>
        <p:spPr>
          <a:xfrm>
            <a:off x="788558" y="1284188"/>
            <a:ext cx="5548409" cy="907922"/>
          </a:xfrm>
          <a:prstGeom prst="rect"/>
        </p:spPr>
        <p:txBody>
          <a:bodyPr anchor="t" bIns="0" lIns="0" rIns="0" rtlCol="0" tIns="0">
            <a:spAutoFit/>
          </a:bodyPr>
          <a:p>
            <a:pPr algn="l">
              <a:lnSpc>
                <a:spcPts val="7149"/>
              </a:lnSpc>
            </a:pPr>
            <a:r>
              <a:rPr b="1" dirty="0" sz="4000" lang="en-US">
                <a:solidFill>
                  <a:schemeClr val="bg1"/>
                </a:solidFill>
                <a:latin typeface="Arial Bold"/>
                <a:ea typeface="Arial Bold"/>
                <a:cs typeface="Arial Bold"/>
                <a:sym typeface="Arial Bold"/>
              </a:rPr>
              <a:t>Results</a:t>
            </a:r>
            <a:endParaRPr b="1" dirty="0" sz="5400" lang="en-US">
              <a:solidFill>
                <a:schemeClr val="bg1"/>
              </a:solidFill>
              <a:latin typeface="Arial Bold"/>
              <a:ea typeface="Arial Bold"/>
              <a:cs typeface="Arial Bold"/>
              <a:sym typeface="Arial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graphicFrame>
        <p:nvGraphicFramePr>
          <p:cNvPr id="4194304" name=""/>
          <p:cNvGraphicFramePr>
            <a:graphicFrameLocks/>
          </p:cNvGraphicFramePr>
          <p:nvPr/>
        </p:nvGraphicFramePr>
        <p:xfrm>
          <a:off x="2286000" y="2918460"/>
          <a:ext cx="13716000" cy="4450080"/>
        </p:xfrm>
        <a:graphic>
          <a:graphicData uri="http://schemas.openxmlformats.org/drawingml/2006/table">
            <a:tbl>
              <a:tblPr firstRow="1" firstCol="0" lastRow="0" lastCol="0" bandRow="1" bandCol="0">
                <a:tableStyleId>{5C22544A-7EE6-4342-B048-85BDC9FD1C3B}</a:tableStyleId>
              </a:tblPr>
              <a:tblGrid>
                <a:gridCol w="4572000"/>
                <a:gridCol w="4572000"/>
                <a:gridCol w="4572000"/>
              </a:tblGrid>
              <a:tr h="741680">
                <a:tc>
                  <a:txBody>
                    <a:bodyPr/>
                    <a:p>
                      <a:endParaRPr altLang="en-US" lang="en-US"/>
                    </a:p>
                    <a:p>
                      <a:r>
                        <a:rPr altLang="en-US" lang="en-US"/>
                        <a:t>D</a:t>
                      </a:r>
                      <a:r>
                        <a:rPr altLang="en-US" lang="en-US"/>
                        <a:t>R</a:t>
                      </a:r>
                      <a:r>
                        <a:rPr altLang="en-US" lang="en-US"/>
                        <a:t>U</a:t>
                      </a:r>
                      <a:r>
                        <a:rPr altLang="en-US" lang="en-US"/>
                        <a:t>G</a:t>
                      </a:r>
                      <a:endParaRPr altLang="en-US" lang="en-US"/>
                    </a:p>
                  </a:txBody>
                </a:tc>
                <a:tc>
                  <a:txBody>
                    <a:bodyPr/>
                    <a:p>
                      <a:endParaRPr altLang="en-US" lang="en-US"/>
                    </a:p>
                    <a:p>
                      <a:r>
                        <a:rPr altLang="en-US" lang="en-US"/>
                        <a:t>N</a:t>
                      </a:r>
                      <a:r>
                        <a:rPr altLang="en-US" lang="en-US"/>
                        <a:t>U</a:t>
                      </a:r>
                      <a:r>
                        <a:rPr altLang="en-US" lang="en-US"/>
                        <a:t>M</a:t>
                      </a:r>
                      <a:r>
                        <a:rPr altLang="en-US" lang="en-US"/>
                        <a:t>B</a:t>
                      </a:r>
                      <a:r>
                        <a:rPr altLang="en-US" lang="en-US"/>
                        <a:t>E</a:t>
                      </a:r>
                      <a:r>
                        <a:rPr altLang="en-US" lang="en-US"/>
                        <a:t>R</a:t>
                      </a:r>
                      <a:r>
                        <a:rPr altLang="en-US" lang="en-US"/>
                        <a:t> </a:t>
                      </a:r>
                      <a:r>
                        <a:rPr altLang="en-US" lang="en-US"/>
                        <a:t>O</a:t>
                      </a:r>
                      <a:r>
                        <a:rPr altLang="en-US" lang="en-US"/>
                        <a:t>F</a:t>
                      </a:r>
                      <a:r>
                        <a:rPr altLang="en-US" lang="en-US"/>
                        <a:t> </a:t>
                      </a:r>
                      <a:r>
                        <a:rPr altLang="en-US" lang="en-US"/>
                        <a:t>P</a:t>
                      </a:r>
                      <a:r>
                        <a:rPr altLang="en-US" lang="en-US"/>
                        <a:t>O</a:t>
                      </a:r>
                      <a:r>
                        <a:rPr altLang="en-US" lang="en-US"/>
                        <a:t>S</a:t>
                      </a:r>
                      <a:r>
                        <a:rPr altLang="en-US" lang="en-US"/>
                        <a:t>I</a:t>
                      </a:r>
                      <a:r>
                        <a:rPr altLang="en-US" lang="en-US"/>
                        <a:t>T</a:t>
                      </a:r>
                      <a:r>
                        <a:rPr altLang="en-US" lang="en-US"/>
                        <a:t>I</a:t>
                      </a:r>
                      <a:r>
                        <a:rPr altLang="en-US" lang="en-US"/>
                        <a:t>V</a:t>
                      </a:r>
                      <a:r>
                        <a:rPr altLang="en-US" lang="en-US"/>
                        <a:t>E</a:t>
                      </a:r>
                      <a:r>
                        <a:rPr altLang="en-US" lang="en-US"/>
                        <a:t>S</a:t>
                      </a:r>
                      <a:r>
                        <a:rPr altLang="en-US" lang="en-US"/>
                        <a:t> </a:t>
                      </a:r>
                      <a:endParaRPr altLang="en-US" lang="en-US"/>
                    </a:p>
                  </a:txBody>
                </a:tc>
                <a:tc>
                  <a:txBody>
                    <a:bodyPr/>
                    <a:p>
                      <a:endParaRPr altLang="en-US" lang="en-US"/>
                    </a:p>
                    <a:p>
                      <a:r>
                        <a:rPr altLang="en-US" lang="en-US"/>
                        <a:t>P</a:t>
                      </a:r>
                      <a:r>
                        <a:rPr altLang="en-US" lang="en-US"/>
                        <a:t>E</a:t>
                      </a:r>
                      <a:r>
                        <a:rPr altLang="en-US" lang="en-US"/>
                        <a:t>R</a:t>
                      </a:r>
                      <a:r>
                        <a:rPr altLang="en-US" lang="en-US"/>
                        <a:t>C</a:t>
                      </a:r>
                      <a:r>
                        <a:rPr altLang="en-US" lang="en-US"/>
                        <a:t>E</a:t>
                      </a:r>
                      <a:r>
                        <a:rPr altLang="en-US" lang="en-US"/>
                        <a:t>NTAGE</a:t>
                      </a:r>
                      <a:r>
                        <a:rPr altLang="en-US" lang="en-US"/>
                        <a:t> </a:t>
                      </a:r>
                      <a:endParaRPr altLang="en-US" lang="en-US"/>
                    </a:p>
                  </a:txBody>
                </a:tc>
              </a:tr>
              <a:tr h="741680">
                <a:tc>
                  <a:txBody>
                    <a:bodyPr/>
                    <a:p>
                      <a:endParaRPr altLang="en-US" lang="en-US"/>
                    </a:p>
                    <a:p>
                      <a:r>
                        <a:rPr altLang="en-US" lang="en-US"/>
                        <a:t>T</a:t>
                      </a:r>
                      <a:r>
                        <a:rPr altLang="en-US" lang="en-US"/>
                        <a:t>e</a:t>
                      </a:r>
                      <a:r>
                        <a:rPr altLang="en-US" lang="en-US"/>
                        <a:t>t</a:t>
                      </a:r>
                      <a:r>
                        <a:rPr altLang="en-US" lang="en-US"/>
                        <a:t>r</a:t>
                      </a:r>
                      <a:r>
                        <a:rPr altLang="en-US" lang="en-US"/>
                        <a:t>a</a:t>
                      </a:r>
                      <a:r>
                        <a:rPr altLang="en-US" lang="en-US"/>
                        <a:t>h</a:t>
                      </a:r>
                      <a:r>
                        <a:rPr altLang="en-US" lang="en-US"/>
                        <a:t>y</a:t>
                      </a:r>
                      <a:r>
                        <a:rPr altLang="en-US" lang="en-US"/>
                        <a:t>d</a:t>
                      </a:r>
                      <a:r>
                        <a:rPr altLang="en-US" lang="en-US"/>
                        <a:t>r</a:t>
                      </a:r>
                      <a:r>
                        <a:rPr altLang="en-US" lang="en-US"/>
                        <a:t>o</a:t>
                      </a:r>
                      <a:r>
                        <a:rPr altLang="en-US" lang="en-US"/>
                        <a:t>c</a:t>
                      </a:r>
                      <a:r>
                        <a:rPr altLang="en-US" lang="en-US"/>
                        <a:t>a</a:t>
                      </a:r>
                      <a:r>
                        <a:rPr altLang="en-US" lang="en-US"/>
                        <a:t>n</a:t>
                      </a:r>
                      <a:r>
                        <a:rPr altLang="en-US" lang="en-US"/>
                        <a:t>a</a:t>
                      </a:r>
                      <a:r>
                        <a:rPr altLang="en-US" lang="en-US"/>
                        <a:t>b</a:t>
                      </a:r>
                      <a:r>
                        <a:rPr altLang="en-US" lang="en-US"/>
                        <a:t>i</a:t>
                      </a:r>
                      <a:r>
                        <a:rPr altLang="en-US" lang="en-US"/>
                        <a:t>n</a:t>
                      </a:r>
                      <a:r>
                        <a:rPr altLang="en-US" lang="en-US"/>
                        <a:t>n</a:t>
                      </a:r>
                      <a:r>
                        <a:rPr altLang="en-US" lang="en-US"/>
                        <a:t>o</a:t>
                      </a:r>
                      <a:r>
                        <a:rPr altLang="en-US" lang="en-US"/>
                        <a:t>l</a:t>
                      </a:r>
                      <a:r>
                        <a:rPr altLang="en-US" lang="en-US"/>
                        <a:t> </a:t>
                      </a:r>
                      <a:r>
                        <a:rPr altLang="en-US" lang="en-US"/>
                        <a:t>(</a:t>
                      </a:r>
                      <a:r>
                        <a:rPr altLang="en-US" lang="en-US"/>
                        <a:t>T</a:t>
                      </a:r>
                      <a:r>
                        <a:rPr altLang="en-US" lang="en-US"/>
                        <a:t>H</a:t>
                      </a:r>
                      <a:r>
                        <a:rPr altLang="en-US" lang="en-US"/>
                        <a:t>C</a:t>
                      </a:r>
                      <a:r>
                        <a:rPr altLang="en-US" lang="en-US"/>
                        <a:t>)</a:t>
                      </a:r>
                      <a:r>
                        <a:rPr altLang="en-US" lang="en-US"/>
                        <a:t> </a:t>
                      </a:r>
                      <a:r>
                        <a:rPr altLang="en-US" lang="en-US"/>
                        <a:t>(</a:t>
                      </a:r>
                      <a:r>
                        <a:rPr altLang="en-US" lang="en-US"/>
                        <a:t>M</a:t>
                      </a:r>
                      <a:r>
                        <a:rPr altLang="en-US" lang="en-US"/>
                        <a:t>a</a:t>
                      </a:r>
                      <a:r>
                        <a:rPr altLang="en-US" lang="en-US"/>
                        <a:t>r</a:t>
                      </a:r>
                      <a:r>
                        <a:rPr altLang="en-US" lang="en-US"/>
                        <a:t>i</a:t>
                      </a:r>
                      <a:r>
                        <a:rPr altLang="en-US" lang="en-US"/>
                        <a:t>j</a:t>
                      </a:r>
                      <a:r>
                        <a:rPr altLang="en-US" lang="en-US"/>
                        <a:t>u</a:t>
                      </a:r>
                      <a:r>
                        <a:rPr altLang="en-US" lang="en-US"/>
                        <a:t>a</a:t>
                      </a:r>
                      <a:r>
                        <a:rPr altLang="en-US" lang="en-US"/>
                        <a:t>n</a:t>
                      </a:r>
                      <a:r>
                        <a:rPr altLang="en-US" lang="en-US"/>
                        <a:t>a</a:t>
                      </a:r>
                      <a:r>
                        <a:rPr altLang="en-US" lang="en-US"/>
                        <a:t>)</a:t>
                      </a:r>
                      <a:endParaRPr altLang="en-US" lang="en-US"/>
                    </a:p>
                    <a:p>
                      <a:endParaRPr altLang="en-US" lang="en-US"/>
                    </a:p>
                  </a:txBody>
                </a:tc>
                <a:tc>
                  <a:txBody>
                    <a:bodyPr/>
                    <a:p>
                      <a:endParaRPr altLang="en-US" lang="en-US"/>
                    </a:p>
                    <a:p>
                      <a:r>
                        <a:rPr altLang="en-US" lang="en-US"/>
                        <a:t>1</a:t>
                      </a:r>
                      <a:r>
                        <a:rPr altLang="en-US" lang="en-US"/>
                        <a:t>5</a:t>
                      </a:r>
                      <a:r>
                        <a:rPr altLang="en-US" lang="en-US"/>
                        <a:t>4</a:t>
                      </a:r>
                      <a:r>
                        <a:rPr altLang="en-US" lang="en-US"/>
                        <a:t>8</a:t>
                      </a:r>
                      <a:endParaRPr altLang="en-US" lang="en-US"/>
                    </a:p>
                  </a:txBody>
                </a:tc>
                <a:tc>
                  <a:txBody>
                    <a:bodyPr/>
                    <a:p>
                      <a:endParaRPr altLang="en-US" lang="en-US"/>
                    </a:p>
                    <a:p>
                      <a:r>
                        <a:rPr altLang="en-US" lang="en-US"/>
                        <a:t>3</a:t>
                      </a:r>
                      <a:r>
                        <a:rPr altLang="en-US" lang="en-US"/>
                        <a:t>8</a:t>
                      </a:r>
                      <a:r>
                        <a:rPr altLang="en-US" lang="en-US"/>
                        <a:t>.</a:t>
                      </a:r>
                      <a:r>
                        <a:rPr altLang="en-US" lang="en-US"/>
                        <a:t>9</a:t>
                      </a:r>
                      <a:r>
                        <a:rPr altLang="en-US" lang="en-US"/>
                        <a:t> </a:t>
                      </a:r>
                      <a:r>
                        <a:rPr altLang="en-US" lang="en-US"/>
                        <a:t>%</a:t>
                      </a:r>
                      <a:endParaRPr altLang="en-US" lang="en-US"/>
                    </a:p>
                  </a:txBody>
                </a:tc>
              </a:tr>
              <a:tr h="741680">
                <a:tc>
                  <a:txBody>
                    <a:bodyPr/>
                    <a:p>
                      <a:endParaRPr altLang="en-US" lang="en-US"/>
                    </a:p>
                    <a:p>
                      <a:r>
                        <a:rPr altLang="en-US" lang="en-US"/>
                        <a:t>O</a:t>
                      </a:r>
                      <a:r>
                        <a:rPr altLang="en-US" lang="en-US"/>
                        <a:t>p</a:t>
                      </a:r>
                      <a:r>
                        <a:rPr altLang="en-US" lang="en-US"/>
                        <a:t>i</a:t>
                      </a:r>
                      <a:r>
                        <a:rPr altLang="en-US" lang="en-US"/>
                        <a:t>o</a:t>
                      </a:r>
                      <a:r>
                        <a:rPr altLang="en-US" lang="en-US"/>
                        <a:t>i</a:t>
                      </a:r>
                      <a:r>
                        <a:rPr altLang="en-US" lang="en-US"/>
                        <a:t>d</a:t>
                      </a:r>
                      <a:r>
                        <a:rPr altLang="en-US" lang="en-US"/>
                        <a:t>s</a:t>
                      </a:r>
                      <a:r>
                        <a:rPr altLang="en-US" lang="en-US"/>
                        <a:t> </a:t>
                      </a:r>
                      <a:r>
                        <a:rPr altLang="en-US" lang="en-US"/>
                        <a:t>(</a:t>
                      </a:r>
                      <a:r>
                        <a:rPr altLang="en-US" lang="en-US"/>
                        <a:t>O</a:t>
                      </a:r>
                      <a:r>
                        <a:rPr altLang="en-US" lang="en-US"/>
                        <a:t>P</a:t>
                      </a:r>
                      <a:r>
                        <a:rPr altLang="en-US" lang="en-US"/>
                        <a:t>I</a:t>
                      </a:r>
                      <a:r>
                        <a:rPr altLang="en-US" lang="en-US"/>
                        <a:t>)</a:t>
                      </a:r>
                      <a:endParaRPr altLang="en-US" lang="en-US"/>
                    </a:p>
                  </a:txBody>
                </a:tc>
                <a:tc>
                  <a:txBody>
                    <a:bodyPr/>
                    <a:p>
                      <a:endParaRPr altLang="en-US" lang="en-US"/>
                    </a:p>
                    <a:p>
                      <a:r>
                        <a:rPr altLang="en-US" lang="en-US"/>
                        <a:t>3</a:t>
                      </a:r>
                      <a:r>
                        <a:rPr altLang="en-US" lang="en-US"/>
                        <a:t>8</a:t>
                      </a:r>
                      <a:r>
                        <a:rPr altLang="en-US" lang="en-US"/>
                        <a:t>5</a:t>
                      </a:r>
                      <a:endParaRPr altLang="en-US" lang="en-US"/>
                    </a:p>
                  </a:txBody>
                </a:tc>
                <a:tc>
                  <a:txBody>
                    <a:bodyPr/>
                    <a:p>
                      <a:endParaRPr altLang="en-US" lang="en-US"/>
                    </a:p>
                    <a:p>
                      <a:r>
                        <a:rPr altLang="en-US" lang="en-US"/>
                        <a:t>9</a:t>
                      </a:r>
                      <a:r>
                        <a:rPr altLang="en-US" lang="en-US"/>
                        <a:t>.</a:t>
                      </a:r>
                      <a:r>
                        <a:rPr altLang="en-US" lang="en-US"/>
                        <a:t>7</a:t>
                      </a:r>
                      <a:r>
                        <a:rPr altLang="en-US" lang="en-US"/>
                        <a:t> </a:t>
                      </a:r>
                      <a:r>
                        <a:rPr altLang="en-US" lang="en-US"/>
                        <a:t>%</a:t>
                      </a:r>
                      <a:endParaRPr altLang="en-US" lang="en-US"/>
                    </a:p>
                    <a:p>
                      <a:endParaRPr altLang="en-US" lang="en-US"/>
                    </a:p>
                  </a:txBody>
                </a:tc>
              </a:tr>
              <a:tr h="741680">
                <a:tc>
                  <a:txBody>
                    <a:bodyPr/>
                    <a:p>
                      <a:endParaRPr altLang="en-US" lang="en-US"/>
                    </a:p>
                    <a:p>
                      <a:r>
                        <a:rPr altLang="en-US" lang="en-US"/>
                        <a:t>B</a:t>
                      </a:r>
                      <a:r>
                        <a:rPr altLang="en-US" lang="en-US"/>
                        <a:t>e</a:t>
                      </a:r>
                      <a:r>
                        <a:rPr altLang="en-US" lang="en-US"/>
                        <a:t>n</a:t>
                      </a:r>
                      <a:r>
                        <a:rPr altLang="en-US" lang="en-US"/>
                        <a:t>z</a:t>
                      </a:r>
                      <a:r>
                        <a:rPr altLang="en-US" lang="en-US"/>
                        <a:t>o</a:t>
                      </a:r>
                      <a:r>
                        <a:rPr altLang="en-US" lang="en-US"/>
                        <a:t>d</a:t>
                      </a:r>
                      <a:r>
                        <a:rPr altLang="en-US" lang="en-US"/>
                        <a:t>i</a:t>
                      </a:r>
                      <a:r>
                        <a:rPr altLang="en-US" lang="en-US"/>
                        <a:t>a</a:t>
                      </a:r>
                      <a:r>
                        <a:rPr altLang="en-US" lang="en-US"/>
                        <a:t>z</a:t>
                      </a:r>
                      <a:r>
                        <a:rPr altLang="en-US" lang="en-US"/>
                        <a:t>e</a:t>
                      </a:r>
                      <a:r>
                        <a:rPr altLang="en-US" lang="en-US"/>
                        <a:t>p</a:t>
                      </a:r>
                      <a:r>
                        <a:rPr altLang="en-US" lang="en-US"/>
                        <a:t>i</a:t>
                      </a:r>
                      <a:r>
                        <a:rPr altLang="en-US" lang="en-US"/>
                        <a:t>n</a:t>
                      </a:r>
                      <a:r>
                        <a:rPr altLang="en-US" lang="en-US"/>
                        <a:t>e</a:t>
                      </a:r>
                      <a:r>
                        <a:rPr altLang="en-US" lang="en-US"/>
                        <a:t>s</a:t>
                      </a:r>
                      <a:r>
                        <a:rPr altLang="en-US" lang="en-US"/>
                        <a:t> </a:t>
                      </a:r>
                      <a:r>
                        <a:rPr altLang="en-US" lang="en-US"/>
                        <a:t>(</a:t>
                      </a:r>
                      <a:r>
                        <a:rPr altLang="en-US" lang="en-US"/>
                        <a:t> </a:t>
                      </a:r>
                      <a:r>
                        <a:rPr altLang="en-US" lang="en-US"/>
                        <a:t>B</a:t>
                      </a:r>
                      <a:r>
                        <a:rPr altLang="en-US" lang="en-US"/>
                        <a:t>Z</a:t>
                      </a:r>
                      <a:r>
                        <a:rPr altLang="en-US" lang="en-US"/>
                        <a:t>O</a:t>
                      </a:r>
                      <a:r>
                        <a:rPr altLang="en-US" lang="en-US"/>
                        <a:t>)</a:t>
                      </a:r>
                      <a:endParaRPr altLang="en-US" lang="en-US"/>
                    </a:p>
                  </a:txBody>
                </a:tc>
                <a:tc>
                  <a:txBody>
                    <a:bodyPr/>
                    <a:p>
                      <a:endParaRPr altLang="en-US" lang="en-US"/>
                    </a:p>
                    <a:p>
                      <a:r>
                        <a:rPr altLang="en-US" lang="en-US"/>
                        <a:t>4</a:t>
                      </a:r>
                      <a:r>
                        <a:rPr altLang="en-US" lang="en-US"/>
                        <a:t>1</a:t>
                      </a:r>
                      <a:r>
                        <a:rPr altLang="en-US" lang="en-US"/>
                        <a:t>2</a:t>
                      </a:r>
                      <a:endParaRPr altLang="en-US" lang="en-US"/>
                    </a:p>
                  </a:txBody>
                </a:tc>
                <a:tc>
                  <a:txBody>
                    <a:bodyPr/>
                    <a:p>
                      <a:endParaRPr altLang="en-US" lang="en-US"/>
                    </a:p>
                    <a:p>
                      <a:r>
                        <a:rPr altLang="en-US" lang="en-US"/>
                        <a:t>1</a:t>
                      </a:r>
                      <a:r>
                        <a:rPr altLang="en-US" lang="en-US"/>
                        <a:t>0</a:t>
                      </a:r>
                      <a:r>
                        <a:rPr altLang="en-US" lang="en-US"/>
                        <a:t>.</a:t>
                      </a:r>
                      <a:r>
                        <a:rPr altLang="en-US" lang="en-US"/>
                        <a:t>4</a:t>
                      </a:r>
                      <a:endParaRPr altLang="en-US" lang="en-US"/>
                    </a:p>
                    <a:p>
                      <a:endParaRPr altLang="en-US" lang="en-US"/>
                    </a:p>
                  </a:txBody>
                </a:tc>
              </a:tr>
              <a:tr h="741680">
                <a:tc>
                  <a:txBody>
                    <a:bodyPr/>
                    <a:p>
                      <a:endParaRPr altLang="en-US" lang="en-US"/>
                    </a:p>
                    <a:p>
                      <a:r>
                        <a:rPr altLang="en-US" lang="en-US"/>
                        <a:t>T</a:t>
                      </a:r>
                      <a:r>
                        <a:rPr altLang="en-US" lang="en-US"/>
                        <a:t>r</a:t>
                      </a:r>
                      <a:r>
                        <a:rPr altLang="en-US" lang="en-US"/>
                        <a:t>i</a:t>
                      </a:r>
                      <a:r>
                        <a:rPr altLang="en-US" lang="en-US"/>
                        <a:t>-</a:t>
                      </a:r>
                      <a:r>
                        <a:rPr altLang="en-US" lang="en-US"/>
                        <a:t>c</a:t>
                      </a:r>
                      <a:r>
                        <a:rPr altLang="en-US" lang="en-US"/>
                        <a:t>y</a:t>
                      </a:r>
                      <a:r>
                        <a:rPr altLang="en-US" lang="en-US"/>
                        <a:t>c</a:t>
                      </a:r>
                      <a:r>
                        <a:rPr altLang="en-US" lang="en-US"/>
                        <a:t>l</a:t>
                      </a:r>
                      <a:r>
                        <a:rPr altLang="en-US" lang="en-US"/>
                        <a:t>i</a:t>
                      </a:r>
                      <a:r>
                        <a:rPr altLang="en-US" lang="en-US"/>
                        <a:t>c</a:t>
                      </a:r>
                      <a:r>
                        <a:rPr altLang="en-US" lang="en-US"/>
                        <a:t> </a:t>
                      </a:r>
                      <a:r>
                        <a:rPr altLang="en-US" lang="en-US"/>
                        <a:t>A</a:t>
                      </a:r>
                      <a:r>
                        <a:rPr altLang="en-US" lang="en-US"/>
                        <a:t>n</a:t>
                      </a:r>
                      <a:r>
                        <a:rPr altLang="en-US" lang="en-US"/>
                        <a:t>t</a:t>
                      </a:r>
                      <a:r>
                        <a:rPr altLang="en-US" lang="en-US"/>
                        <a:t>i</a:t>
                      </a:r>
                      <a:r>
                        <a:rPr altLang="en-US" lang="en-US"/>
                        <a:t>d</a:t>
                      </a:r>
                      <a:r>
                        <a:rPr altLang="en-US" lang="en-US"/>
                        <a:t>e</a:t>
                      </a:r>
                      <a:r>
                        <a:rPr altLang="en-US" lang="en-US"/>
                        <a:t>p</a:t>
                      </a:r>
                      <a:r>
                        <a:rPr altLang="en-US" lang="en-US"/>
                        <a:t>r</a:t>
                      </a:r>
                      <a:r>
                        <a:rPr altLang="en-US" lang="en-US"/>
                        <a:t>e</a:t>
                      </a:r>
                      <a:r>
                        <a:rPr altLang="en-US" lang="en-US"/>
                        <a:t>s</a:t>
                      </a:r>
                      <a:r>
                        <a:rPr altLang="en-US" lang="en-US"/>
                        <a:t>s</a:t>
                      </a:r>
                      <a:r>
                        <a:rPr altLang="en-US" lang="en-US"/>
                        <a:t>a</a:t>
                      </a:r>
                      <a:r>
                        <a:rPr altLang="en-US" lang="en-US"/>
                        <a:t>n</a:t>
                      </a:r>
                      <a:r>
                        <a:rPr altLang="en-US" lang="en-US"/>
                        <a:t>t</a:t>
                      </a:r>
                      <a:r>
                        <a:rPr altLang="en-US" lang="en-US"/>
                        <a:t>s</a:t>
                      </a:r>
                      <a:r>
                        <a:rPr altLang="en-US" lang="en-US"/>
                        <a:t> </a:t>
                      </a:r>
                      <a:r>
                        <a:rPr altLang="en-US" lang="en-US"/>
                        <a:t>(</a:t>
                      </a:r>
                      <a:r>
                        <a:rPr altLang="en-US" lang="en-US"/>
                        <a:t> </a:t>
                      </a:r>
                      <a:r>
                        <a:rPr altLang="en-US" lang="en-US"/>
                        <a:t>T</a:t>
                      </a:r>
                      <a:r>
                        <a:rPr altLang="en-US" lang="en-US"/>
                        <a:t>C</a:t>
                      </a:r>
                      <a:r>
                        <a:rPr altLang="en-US" lang="en-US"/>
                        <a:t>A</a:t>
                      </a:r>
                      <a:r>
                        <a:rPr altLang="en-US" lang="en-US"/>
                        <a:t>)</a:t>
                      </a:r>
                      <a:endParaRPr altLang="en-US" lang="en-US"/>
                    </a:p>
                  </a:txBody>
                </a:tc>
                <a:tc>
                  <a:txBody>
                    <a:bodyPr/>
                    <a:p>
                      <a:endParaRPr altLang="en-US" lang="en-US"/>
                    </a:p>
                    <a:p>
                      <a:r>
                        <a:rPr altLang="en-US" lang="en-US"/>
                        <a:t>1</a:t>
                      </a:r>
                      <a:r>
                        <a:rPr altLang="en-US" lang="en-US"/>
                        <a:t>2</a:t>
                      </a:r>
                      <a:r>
                        <a:rPr altLang="en-US" lang="en-US"/>
                        <a:t>3</a:t>
                      </a:r>
                      <a:endParaRPr altLang="en-US" lang="en-US"/>
                    </a:p>
                  </a:txBody>
                </a:tc>
                <a:tc>
                  <a:txBody>
                    <a:bodyPr/>
                    <a:p>
                      <a:endParaRPr altLang="en-US" lang="en-US"/>
                    </a:p>
                    <a:p>
                      <a:r>
                        <a:rPr altLang="en-US" lang="en-US"/>
                        <a:t>3</a:t>
                      </a:r>
                      <a:r>
                        <a:rPr altLang="en-US" lang="en-US"/>
                        <a:t>.</a:t>
                      </a:r>
                      <a:r>
                        <a:rPr altLang="en-US" lang="en-US"/>
                        <a:t>1</a:t>
                      </a:r>
                      <a:r>
                        <a:rPr altLang="en-US" lang="en-US"/>
                        <a:t> </a:t>
                      </a:r>
                      <a:r>
                        <a:rPr altLang="en-US" lang="en-US"/>
                        <a:t>%</a:t>
                      </a:r>
                      <a:endParaRPr altLang="en-US" lang="en-US"/>
                    </a:p>
                    <a:p>
                      <a:endParaRPr altLang="en-US" lang="en-US"/>
                    </a:p>
                  </a:txBody>
                </a:tc>
              </a:tr>
              <a:tr h="741680">
                <a:tc>
                  <a:txBody>
                    <a:bodyPr/>
                    <a:p>
                      <a:endParaRPr altLang="en-US" lang="en-US"/>
                    </a:p>
                    <a:p>
                      <a:r>
                        <a:rPr altLang="en-US" lang="en-US"/>
                        <a:t>T</a:t>
                      </a:r>
                      <a:r>
                        <a:rPr altLang="en-US" lang="en-US"/>
                        <a:t>O</a:t>
                      </a:r>
                      <a:r>
                        <a:rPr altLang="en-US" lang="en-US"/>
                        <a:t>T</a:t>
                      </a:r>
                      <a:r>
                        <a:rPr altLang="en-US" lang="en-US"/>
                        <a:t>A</a:t>
                      </a:r>
                      <a:r>
                        <a:rPr altLang="en-US" lang="en-US"/>
                        <a:t>L</a:t>
                      </a:r>
                      <a:endParaRPr altLang="en-US" lang="en-US"/>
                    </a:p>
                  </a:txBody>
                </a:tc>
                <a:tc>
                  <a:txBody>
                    <a:bodyPr/>
                    <a:p>
                      <a:endParaRPr altLang="en-US" lang="en-US"/>
                    </a:p>
                    <a:p>
                      <a:r>
                        <a:rPr altLang="en-US" lang="en-US"/>
                        <a:t>2</a:t>
                      </a:r>
                      <a:r>
                        <a:rPr altLang="en-US" lang="en-US"/>
                        <a:t>4</a:t>
                      </a:r>
                      <a:r>
                        <a:rPr altLang="en-US" lang="en-US"/>
                        <a:t>6</a:t>
                      </a:r>
                      <a:r>
                        <a:rPr altLang="en-US" lang="en-US"/>
                        <a:t>8</a:t>
                      </a:r>
                      <a:endParaRPr altLang="en-US" lang="en-US"/>
                    </a:p>
                  </a:txBody>
                </a:tc>
                <a:tc>
                  <a:txBody>
                    <a:bodyPr/>
                    <a:p>
                      <a:endParaRPr altLang="en-US" lang="en-US"/>
                    </a:p>
                    <a:p>
                      <a:r>
                        <a:rPr altLang="en-US" lang="en-US"/>
                        <a:t>6</a:t>
                      </a:r>
                      <a:r>
                        <a:rPr altLang="en-US" lang="en-US"/>
                        <a:t>2</a:t>
                      </a:r>
                      <a:r>
                        <a:rPr altLang="en-US" lang="en-US"/>
                        <a:t>.</a:t>
                      </a:r>
                      <a:r>
                        <a:rPr altLang="en-US" lang="en-US"/>
                        <a:t>1</a:t>
                      </a:r>
                      <a:endParaRPr altLang="en-US" lang="en-US"/>
                    </a:p>
                  </a:txBody>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84" name="Freeform 2"/>
          <p:cNvSpPr/>
          <p:nvPr/>
        </p:nvSpPr>
        <p:spPr>
          <a:xfrm>
            <a:off x="914400" y="380681"/>
            <a:ext cx="2648363" cy="800419"/>
          </a:xfrm>
          <a:custGeom>
            <a:avLst/>
            <a:ahLst/>
            <a:rect l="l" t="t" r="r" b="b"/>
            <a:pathLst>
              <a:path w="3761524" h="1136852">
                <a:moveTo>
                  <a:pt x="0" y="0"/>
                </a:moveTo>
                <a:lnTo>
                  <a:pt x="3761524" y="0"/>
                </a:lnTo>
                <a:lnTo>
                  <a:pt x="3761524" y="1136852"/>
                </a:lnTo>
                <a:lnTo>
                  <a:pt x="0" y="1136852"/>
                </a:lnTo>
                <a:lnTo>
                  <a:pt x="0" y="0"/>
                </a:lnTo>
                <a:close/>
              </a:path>
            </a:pathLst>
          </a:custGeom>
          <a:blipFill>
            <a:blip xmlns:r="http://schemas.openxmlformats.org/officeDocument/2006/relationships" r:embed="rId1"/>
            <a:stretch>
              <a:fillRect t="-2570"/>
            </a:stretch>
          </a:blipFill>
        </p:spPr>
      </p:sp>
      <p:grpSp>
        <p:nvGrpSpPr>
          <p:cNvPr id="26" name="Group 3"/>
          <p:cNvGrpSpPr/>
          <p:nvPr/>
        </p:nvGrpSpPr>
        <p:grpSpPr>
          <a:xfrm>
            <a:off x="15773400" y="463679"/>
            <a:ext cx="1825596" cy="634422"/>
            <a:chOff x="0" y="0"/>
            <a:chExt cx="3348923" cy="1163800"/>
          </a:xfrm>
        </p:grpSpPr>
        <p:sp>
          <p:nvSpPr>
            <p:cNvPr id="1048585" name="Freeform 4"/>
            <p:cNvSpPr/>
            <p:nvPr/>
          </p:nvSpPr>
          <p:spPr>
            <a:xfrm>
              <a:off x="0" y="0"/>
              <a:ext cx="1171843" cy="1145244"/>
            </a:xfrm>
            <a:custGeom>
              <a:avLst/>
              <a:ahLst/>
              <a:rect l="l" t="t" r="r" b="b"/>
              <a:pathLst>
                <a:path w="1171843" h="1145244">
                  <a:moveTo>
                    <a:pt x="0" y="0"/>
                  </a:moveTo>
                  <a:lnTo>
                    <a:pt x="1171843" y="0"/>
                  </a:lnTo>
                  <a:lnTo>
                    <a:pt x="1171843" y="1145244"/>
                  </a:lnTo>
                  <a:lnTo>
                    <a:pt x="0" y="1145244"/>
                  </a:lnTo>
                  <a:lnTo>
                    <a:pt x="0" y="0"/>
                  </a:lnTo>
                  <a:close/>
                </a:path>
              </a:pathLst>
            </a:custGeom>
            <a:blipFill>
              <a:blip xmlns:r="http://schemas.openxmlformats.org/officeDocument/2006/relationships" r:embed="rId2"/>
              <a:stretch>
                <a:fillRect/>
              </a:stretch>
            </a:blipFill>
          </p:spPr>
        </p:sp>
        <p:grpSp>
          <p:nvGrpSpPr>
            <p:cNvPr id="27" name="Group 5"/>
            <p:cNvGrpSpPr>
              <a:grpSpLocks noChangeAspect="1"/>
            </p:cNvGrpSpPr>
            <p:nvPr/>
          </p:nvGrpSpPr>
          <p:grpSpPr>
            <a:xfrm>
              <a:off x="1416663" y="359354"/>
              <a:ext cx="212029" cy="224049"/>
              <a:chOff x="0" y="0"/>
              <a:chExt cx="829323" cy="876338"/>
            </a:xfrm>
          </p:grpSpPr>
          <p:sp>
            <p:nvSpPr>
              <p:cNvPr id="1048586" name="Freeform 6"/>
              <p:cNvSpPr/>
              <p:nvPr/>
            </p:nvSpPr>
            <p:spPr>
              <a:xfrm>
                <a:off x="0" y="0"/>
                <a:ext cx="829310" cy="876300"/>
              </a:xfrm>
              <a:custGeom>
                <a:avLst/>
                <a:ah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28" name="Group 7"/>
            <p:cNvGrpSpPr>
              <a:grpSpLocks noChangeAspect="1"/>
            </p:cNvGrpSpPr>
            <p:nvPr/>
          </p:nvGrpSpPr>
          <p:grpSpPr>
            <a:xfrm>
              <a:off x="1379545" y="645127"/>
              <a:ext cx="866646" cy="269188"/>
              <a:chOff x="0" y="0"/>
              <a:chExt cx="3389770" cy="1052894"/>
            </a:xfrm>
          </p:grpSpPr>
          <p:sp>
            <p:nvSpPr>
              <p:cNvPr id="1048587" name="Freeform 8"/>
              <p:cNvSpPr/>
              <p:nvPr/>
            </p:nvSpPr>
            <p:spPr>
              <a:xfrm>
                <a:off x="63500" y="63500"/>
                <a:ext cx="753872" cy="926084"/>
              </a:xfrm>
              <a:custGeom>
                <a:avLst/>
                <a:ah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1048588" name="Freeform 9"/>
              <p:cNvSpPr/>
              <p:nvPr/>
            </p:nvSpPr>
            <p:spPr>
              <a:xfrm>
                <a:off x="907669" y="88265"/>
                <a:ext cx="623824" cy="876300"/>
              </a:xfrm>
              <a:custGeom>
                <a:avLst/>
                <a:ah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48589" name="Freeform 10"/>
              <p:cNvSpPr/>
              <p:nvPr/>
            </p:nvSpPr>
            <p:spPr>
              <a:xfrm>
                <a:off x="1615567" y="63500"/>
                <a:ext cx="819532" cy="925830"/>
              </a:xfrm>
              <a:custGeom>
                <a:avLst/>
                <a:ah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048590" name="Freeform 11"/>
              <p:cNvSpPr/>
              <p:nvPr/>
            </p:nvSpPr>
            <p:spPr>
              <a:xfrm>
                <a:off x="2505583" y="88265"/>
                <a:ext cx="820801" cy="901192"/>
              </a:xfrm>
              <a:custGeom>
                <a:avLst/>
                <a:ah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29" name="Group 12"/>
            <p:cNvGrpSpPr>
              <a:grpSpLocks noChangeAspect="1"/>
            </p:cNvGrpSpPr>
            <p:nvPr/>
          </p:nvGrpSpPr>
          <p:grpSpPr>
            <a:xfrm>
              <a:off x="1400425" y="34775"/>
              <a:ext cx="1178988" cy="256520"/>
              <a:chOff x="0" y="0"/>
              <a:chExt cx="4611446" cy="1003351"/>
            </a:xfrm>
          </p:grpSpPr>
          <p:sp>
            <p:nvSpPr>
              <p:cNvPr id="1048591" name="Freeform 13"/>
              <p:cNvSpPr/>
              <p:nvPr/>
            </p:nvSpPr>
            <p:spPr>
              <a:xfrm>
                <a:off x="63500" y="63500"/>
                <a:ext cx="883793" cy="876300"/>
              </a:xfrm>
              <a:custGeom>
                <a:avLst/>
                <a:ah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048592" name="Freeform 14"/>
              <p:cNvSpPr/>
              <p:nvPr/>
            </p:nvSpPr>
            <p:spPr>
              <a:xfrm>
                <a:off x="1010412" y="63500"/>
                <a:ext cx="623824" cy="876300"/>
              </a:xfrm>
              <a:custGeom>
                <a:avLst/>
                <a:ah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048593" name="Freeform 15"/>
              <p:cNvSpPr/>
              <p:nvPr/>
            </p:nvSpPr>
            <p:spPr>
              <a:xfrm>
                <a:off x="1757934" y="63500"/>
                <a:ext cx="815848" cy="876300"/>
              </a:xfrm>
              <a:custGeom>
                <a:avLst/>
                <a:ah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048594" name="Freeform 16"/>
              <p:cNvSpPr/>
              <p:nvPr/>
            </p:nvSpPr>
            <p:spPr>
              <a:xfrm>
                <a:off x="2624455" y="63500"/>
                <a:ext cx="972820" cy="876300"/>
              </a:xfrm>
              <a:custGeom>
                <a:avLst/>
                <a:ah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048595" name="Freeform 17"/>
              <p:cNvSpPr/>
              <p:nvPr/>
            </p:nvSpPr>
            <p:spPr>
              <a:xfrm>
                <a:off x="3547872" y="63500"/>
                <a:ext cx="1000125" cy="876300"/>
              </a:xfrm>
              <a:custGeom>
                <a:avLst/>
                <a:ah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30" name="Group 18"/>
            <p:cNvGrpSpPr>
              <a:grpSpLocks noChangeAspect="1"/>
            </p:cNvGrpSpPr>
            <p:nvPr/>
          </p:nvGrpSpPr>
          <p:grpSpPr>
            <a:xfrm>
              <a:off x="1654856" y="343119"/>
              <a:ext cx="1044499" cy="256520"/>
              <a:chOff x="0" y="0"/>
              <a:chExt cx="4085412" cy="1003338"/>
            </a:xfrm>
          </p:grpSpPr>
          <p:sp>
            <p:nvSpPr>
              <p:cNvPr id="1048596" name="Freeform 19"/>
              <p:cNvSpPr/>
              <p:nvPr/>
            </p:nvSpPr>
            <p:spPr>
              <a:xfrm>
                <a:off x="63500" y="63500"/>
                <a:ext cx="623824" cy="876300"/>
              </a:xfrm>
              <a:custGeom>
                <a:avLst/>
                <a:ah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1048597" name="Freeform 20"/>
              <p:cNvSpPr/>
              <p:nvPr/>
            </p:nvSpPr>
            <p:spPr>
              <a:xfrm>
                <a:off x="709549" y="63500"/>
                <a:ext cx="1000252" cy="876300"/>
              </a:xfrm>
              <a:custGeom>
                <a:avLst/>
                <a:ah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1048598" name="Freeform 21"/>
              <p:cNvSpPr/>
              <p:nvPr/>
            </p:nvSpPr>
            <p:spPr>
              <a:xfrm>
                <a:off x="1771650" y="63500"/>
                <a:ext cx="587883" cy="876300"/>
              </a:xfrm>
              <a:custGeom>
                <a:avLst/>
                <a:ah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1048599" name="Freeform 22"/>
              <p:cNvSpPr/>
              <p:nvPr/>
            </p:nvSpPr>
            <p:spPr>
              <a:xfrm>
                <a:off x="2375662"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600" name="Freeform 23"/>
              <p:cNvSpPr/>
              <p:nvPr/>
            </p:nvSpPr>
            <p:spPr>
              <a:xfrm>
                <a:off x="3192526" y="63500"/>
                <a:ext cx="829437" cy="876300"/>
              </a:xfrm>
              <a:custGeom>
                <a:avLst/>
                <a:ah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31" name="Group 24"/>
            <p:cNvGrpSpPr>
              <a:grpSpLocks noChangeAspect="1"/>
            </p:cNvGrpSpPr>
            <p:nvPr/>
          </p:nvGrpSpPr>
          <p:grpSpPr>
            <a:xfrm>
              <a:off x="1385402" y="972385"/>
              <a:ext cx="1342111" cy="177356"/>
              <a:chOff x="0" y="0"/>
              <a:chExt cx="5249482" cy="693699"/>
            </a:xfrm>
          </p:grpSpPr>
          <p:sp>
            <p:nvSpPr>
              <p:cNvPr id="1048601" name="Freeform 25"/>
              <p:cNvSpPr/>
              <p:nvPr/>
            </p:nvSpPr>
            <p:spPr>
              <a:xfrm>
                <a:off x="63500" y="63500"/>
                <a:ext cx="496824" cy="566801"/>
              </a:xfrm>
              <a:custGeom>
                <a:avLst/>
                <a:ah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1048602" name="Freeform 26"/>
              <p:cNvSpPr/>
              <p:nvPr/>
            </p:nvSpPr>
            <p:spPr>
              <a:xfrm>
                <a:off x="591947" y="63500"/>
                <a:ext cx="579882" cy="566928"/>
              </a:xfrm>
              <a:custGeom>
                <a:avLst/>
                <a:ah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603" name="Freeform 27"/>
              <p:cNvSpPr/>
              <p:nvPr/>
            </p:nvSpPr>
            <p:spPr>
              <a:xfrm>
                <a:off x="1264793" y="77216"/>
                <a:ext cx="475234" cy="539242"/>
              </a:xfrm>
              <a:custGeom>
                <a:avLst/>
                <a:ah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1048604" name="Freeform 28"/>
              <p:cNvSpPr/>
              <p:nvPr/>
            </p:nvSpPr>
            <p:spPr>
              <a:xfrm>
                <a:off x="1791081" y="77216"/>
                <a:ext cx="512572" cy="539242"/>
              </a:xfrm>
              <a:custGeom>
                <a:avLst/>
                <a:ah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1048605" name="Freeform 29"/>
              <p:cNvSpPr/>
              <p:nvPr/>
            </p:nvSpPr>
            <p:spPr>
              <a:xfrm>
                <a:off x="2355469" y="77216"/>
                <a:ext cx="370967" cy="539496"/>
              </a:xfrm>
              <a:custGeom>
                <a:avLst/>
                <a:ah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1048606" name="Freeform 30"/>
              <p:cNvSpPr/>
              <p:nvPr/>
            </p:nvSpPr>
            <p:spPr>
              <a:xfrm>
                <a:off x="2820797" y="77216"/>
                <a:ext cx="475488" cy="539242"/>
              </a:xfrm>
              <a:custGeom>
                <a:avLst/>
                <a:ah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1048607" name="Freeform 31"/>
              <p:cNvSpPr/>
              <p:nvPr/>
            </p:nvSpPr>
            <p:spPr>
              <a:xfrm>
                <a:off x="3357880" y="77216"/>
                <a:ext cx="426593" cy="539242"/>
              </a:xfrm>
              <a:custGeom>
                <a:avLst/>
                <a:ah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1048608" name="Freeform 32"/>
              <p:cNvSpPr/>
              <p:nvPr/>
            </p:nvSpPr>
            <p:spPr>
              <a:xfrm>
                <a:off x="3847719" y="77216"/>
                <a:ext cx="96012" cy="539242"/>
              </a:xfrm>
              <a:custGeom>
                <a:avLst/>
                <a:ahLst/>
                <a:rect l="l" t="t" r="r" b="b"/>
                <a:pathLst>
                  <a:path w="96012" h="539242">
                    <a:moveTo>
                      <a:pt x="0" y="0"/>
                    </a:moveTo>
                    <a:lnTo>
                      <a:pt x="96012" y="0"/>
                    </a:lnTo>
                    <a:lnTo>
                      <a:pt x="96012" y="539242"/>
                    </a:lnTo>
                    <a:lnTo>
                      <a:pt x="0" y="539242"/>
                    </a:lnTo>
                    <a:close/>
                  </a:path>
                </a:pathLst>
              </a:custGeom>
              <a:solidFill>
                <a:srgbClr val="4B3C81"/>
              </a:solidFill>
            </p:spPr>
          </p:sp>
          <p:sp>
            <p:nvSpPr>
              <p:cNvPr id="1048609" name="Freeform 33"/>
              <p:cNvSpPr/>
              <p:nvPr/>
            </p:nvSpPr>
            <p:spPr>
              <a:xfrm>
                <a:off x="4037965" y="63500"/>
                <a:ext cx="579755" cy="566928"/>
              </a:xfrm>
              <a:custGeom>
                <a:avLst/>
                <a:ah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610" name="Freeform 34"/>
              <p:cNvSpPr/>
              <p:nvPr/>
            </p:nvSpPr>
            <p:spPr>
              <a:xfrm>
                <a:off x="4710684" y="77216"/>
                <a:ext cx="475361" cy="539242"/>
              </a:xfrm>
              <a:custGeom>
                <a:avLst/>
                <a:ah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2" name="Group 35"/>
            <p:cNvGrpSpPr>
              <a:grpSpLocks noChangeAspect="1"/>
            </p:cNvGrpSpPr>
            <p:nvPr/>
          </p:nvGrpSpPr>
          <p:grpSpPr>
            <a:xfrm>
              <a:off x="2786647" y="969061"/>
              <a:ext cx="19854" cy="194739"/>
              <a:chOff x="0" y="0"/>
              <a:chExt cx="77660" cy="761695"/>
            </a:xfrm>
          </p:grpSpPr>
          <p:sp>
            <p:nvSpPr>
              <p:cNvPr id="1048611" name="Freeform 36"/>
              <p:cNvSpPr/>
              <p:nvPr/>
            </p:nvSpPr>
            <p:spPr>
              <a:xfrm>
                <a:off x="0" y="0"/>
                <a:ext cx="77597" cy="761746"/>
              </a:xfrm>
              <a:custGeom>
                <a:avLst/>
                <a:ah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3" name="Group 37"/>
            <p:cNvGrpSpPr>
              <a:grpSpLocks noChangeAspect="1"/>
            </p:cNvGrpSpPr>
            <p:nvPr/>
          </p:nvGrpSpPr>
          <p:grpSpPr>
            <a:xfrm>
              <a:off x="2252006" y="651465"/>
              <a:ext cx="787540" cy="256520"/>
              <a:chOff x="0" y="0"/>
              <a:chExt cx="3080360" cy="1003338"/>
            </a:xfrm>
          </p:grpSpPr>
          <p:sp>
            <p:nvSpPr>
              <p:cNvPr id="1048612" name="Freeform 38"/>
              <p:cNvSpPr/>
              <p:nvPr/>
            </p:nvSpPr>
            <p:spPr>
              <a:xfrm>
                <a:off x="63500" y="63500"/>
                <a:ext cx="800862" cy="876300"/>
              </a:xfrm>
              <a:custGeom>
                <a:avLst/>
                <a:ah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1048613" name="Freeform 39"/>
              <p:cNvSpPr/>
              <p:nvPr/>
            </p:nvSpPr>
            <p:spPr>
              <a:xfrm>
                <a:off x="948563" y="63500"/>
                <a:ext cx="297053" cy="876300"/>
              </a:xfrm>
              <a:custGeom>
                <a:avLst/>
                <a:ahLst/>
                <a:rect l="l" t="t" r="r" b="b"/>
                <a:pathLst>
                  <a:path w="297053" h="876300">
                    <a:moveTo>
                      <a:pt x="0" y="0"/>
                    </a:moveTo>
                    <a:lnTo>
                      <a:pt x="297053" y="0"/>
                    </a:lnTo>
                    <a:lnTo>
                      <a:pt x="297053" y="876300"/>
                    </a:lnTo>
                    <a:lnTo>
                      <a:pt x="0" y="876300"/>
                    </a:lnTo>
                    <a:close/>
                  </a:path>
                </a:pathLst>
              </a:custGeom>
              <a:solidFill>
                <a:srgbClr val="0B6C37"/>
              </a:solidFill>
            </p:spPr>
          </p:sp>
          <p:sp>
            <p:nvSpPr>
              <p:cNvPr id="1048614" name="Freeform 40"/>
              <p:cNvSpPr/>
              <p:nvPr/>
            </p:nvSpPr>
            <p:spPr>
              <a:xfrm>
                <a:off x="1338453"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615" name="Freeform 41"/>
              <p:cNvSpPr/>
              <p:nvPr/>
            </p:nvSpPr>
            <p:spPr>
              <a:xfrm>
                <a:off x="2043938" y="63500"/>
                <a:ext cx="972947" cy="876300"/>
              </a:xfrm>
              <a:custGeom>
                <a:avLst/>
                <a:ah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34" name="Group 42"/>
            <p:cNvGrpSpPr>
              <a:grpSpLocks noChangeAspect="1"/>
            </p:cNvGrpSpPr>
            <p:nvPr/>
          </p:nvGrpSpPr>
          <p:grpSpPr>
            <a:xfrm>
              <a:off x="2863106" y="972383"/>
              <a:ext cx="485817" cy="177359"/>
              <a:chOff x="0" y="0"/>
              <a:chExt cx="1900212" cy="693712"/>
            </a:xfrm>
          </p:grpSpPr>
          <p:sp>
            <p:nvSpPr>
              <p:cNvPr id="1048616" name="Freeform 43"/>
              <p:cNvSpPr/>
              <p:nvPr/>
            </p:nvSpPr>
            <p:spPr>
              <a:xfrm>
                <a:off x="63500" y="63500"/>
                <a:ext cx="362585" cy="553085"/>
              </a:xfrm>
              <a:custGeom>
                <a:avLst/>
                <a:ah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1048617" name="Freeform 44"/>
              <p:cNvSpPr/>
              <p:nvPr/>
            </p:nvSpPr>
            <p:spPr>
              <a:xfrm>
                <a:off x="521208" y="63500"/>
                <a:ext cx="381000" cy="566928"/>
              </a:xfrm>
              <a:custGeom>
                <a:avLst/>
                <a:ah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1048618" name="Freeform 45"/>
              <p:cNvSpPr/>
              <p:nvPr/>
            </p:nvSpPr>
            <p:spPr>
              <a:xfrm>
                <a:off x="992632" y="63500"/>
                <a:ext cx="362712" cy="553085"/>
              </a:xfrm>
              <a:custGeom>
                <a:avLst/>
                <a:ah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1048619" name="Freeform 46"/>
              <p:cNvSpPr/>
              <p:nvPr/>
            </p:nvSpPr>
            <p:spPr>
              <a:xfrm>
                <a:off x="1442847" y="77216"/>
                <a:ext cx="393954" cy="553085"/>
              </a:xfrm>
              <a:custGeom>
                <a:avLst/>
                <a:ah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35" name="Group 47"/>
          <p:cNvGrpSpPr/>
          <p:nvPr/>
        </p:nvGrpSpPr>
        <p:grpSpPr>
          <a:xfrm>
            <a:off x="6178817" y="10157871"/>
            <a:ext cx="5937192" cy="129129"/>
            <a:chOff x="0" y="0"/>
            <a:chExt cx="784752" cy="17068"/>
          </a:xfrm>
        </p:grpSpPr>
        <p:sp>
          <p:nvSpPr>
            <p:cNvPr id="1048620" name="Freeform 48"/>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E3393A"/>
            </a:solidFill>
          </p:spPr>
        </p:sp>
        <p:sp>
          <p:nvSpPr>
            <p:cNvPr id="1048621" name="TextBox 49"/>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36" name="Group 50"/>
          <p:cNvGrpSpPr/>
          <p:nvPr/>
        </p:nvGrpSpPr>
        <p:grpSpPr>
          <a:xfrm>
            <a:off x="0" y="10157871"/>
            <a:ext cx="5937192" cy="129129"/>
            <a:chOff x="0" y="0"/>
            <a:chExt cx="784752" cy="17068"/>
          </a:xfrm>
        </p:grpSpPr>
        <p:sp>
          <p:nvSpPr>
            <p:cNvPr id="1048622" name="Freeform 51"/>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232625"/>
            </a:solidFill>
          </p:spPr>
        </p:sp>
        <p:sp>
          <p:nvSpPr>
            <p:cNvPr id="1048623" name="TextBox 52"/>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37" name="Group 53"/>
          <p:cNvGrpSpPr/>
          <p:nvPr/>
        </p:nvGrpSpPr>
        <p:grpSpPr>
          <a:xfrm>
            <a:off x="12350808" y="10157871"/>
            <a:ext cx="5937192" cy="129129"/>
            <a:chOff x="0" y="0"/>
            <a:chExt cx="784752" cy="17068"/>
          </a:xfrm>
        </p:grpSpPr>
        <p:sp>
          <p:nvSpPr>
            <p:cNvPr id="1048624" name="Freeform 54"/>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46A96C"/>
            </a:solidFill>
          </p:spPr>
        </p:sp>
        <p:sp>
          <p:nvSpPr>
            <p:cNvPr id="1048625" name="TextBox 55"/>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sp>
        <p:nvSpPr>
          <p:cNvPr id="1048626" name="TextBox 57"/>
          <p:cNvSpPr txBox="1"/>
          <p:nvPr/>
        </p:nvSpPr>
        <p:spPr>
          <a:xfrm>
            <a:off x="397654" y="2529621"/>
            <a:ext cx="16468725" cy="3678173"/>
          </a:xfrm>
          <a:prstGeom prst="rect"/>
        </p:spPr>
        <p:txBody>
          <a:bodyPr anchor="t" bIns="0" lIns="0" rIns="0" rtlCol="0" tIns="0">
            <a:spAutoFit/>
          </a:bodyPr>
          <a:p>
            <a:pPr algn="just" indent="-400835" lvl="1" marL="801670">
              <a:lnSpc>
                <a:spcPts val="4827"/>
              </a:lnSpc>
              <a:buFont typeface="Arial"/>
              <a:buChar char="•"/>
            </a:pPr>
            <a:r>
              <a:rPr b="1" dirty="0" sz="3200" lang="en-US">
                <a:solidFill>
                  <a:srgbClr val="000000"/>
                </a:solidFill>
                <a:latin typeface="Arial"/>
                <a:ea typeface="Arial"/>
                <a:cs typeface="Arial"/>
                <a:sym typeface="Arial"/>
              </a:rPr>
              <a:t>Toxicology results led to revision of initial clinical diagnoses in approximately one-third (799) of patients confirmed of substance abuse hence enabled more targeted clinical management. Laboratory toxicological confirmation enhanced patient safety by preventing drugs misuse and provided data to track substance trends among high-risk groups. By offering universal, evidence-based diagnostics, these services also advanced equity for vulnerable populations.</a:t>
            </a:r>
          </a:p>
        </p:txBody>
      </p:sp>
      <p:grpSp>
        <p:nvGrpSpPr>
          <p:cNvPr id="38" name="Group 2"/>
          <p:cNvGrpSpPr/>
          <p:nvPr/>
        </p:nvGrpSpPr>
        <p:grpSpPr>
          <a:xfrm>
            <a:off x="27325" y="1391961"/>
            <a:ext cx="18284230" cy="798001"/>
            <a:chOff x="0" y="0"/>
            <a:chExt cx="3021109" cy="475630"/>
          </a:xfrm>
        </p:grpSpPr>
        <p:sp>
          <p:nvSpPr>
            <p:cNvPr id="1048627" name="Freeform 3"/>
            <p:cNvSpPr/>
            <p:nvPr/>
          </p:nvSpPr>
          <p:spPr>
            <a:xfrm>
              <a:off x="0" y="0"/>
              <a:ext cx="3021109" cy="475630"/>
            </a:xfrm>
            <a:custGeom>
              <a:avLst/>
              <a:ah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p>
              <a:endParaRPr dirty="0" lang="en-KE"/>
            </a:p>
          </p:txBody>
        </p:sp>
        <p:sp>
          <p:nvSpPr>
            <p:cNvPr id="1048628" name="TextBox 4"/>
            <p:cNvSpPr txBox="1"/>
            <p:nvPr/>
          </p:nvSpPr>
          <p:spPr>
            <a:xfrm>
              <a:off x="0" y="-57150"/>
              <a:ext cx="3021109" cy="532780"/>
            </a:xfrm>
            <a:prstGeom prst="rect"/>
          </p:spPr>
          <p:txBody>
            <a:bodyPr anchor="ctr" bIns="47037" lIns="47037" rIns="47037" rtlCol="0" tIns="47037"/>
            <a:p>
              <a:pPr indent="0" lvl="0" marL="0">
                <a:lnSpc>
                  <a:spcPts val="3240"/>
                </a:lnSpc>
                <a:spcBef>
                  <a:spcPct val="0"/>
                </a:spcBef>
              </a:pPr>
            </a:p>
          </p:txBody>
        </p:sp>
      </p:grpSp>
      <p:sp>
        <p:nvSpPr>
          <p:cNvPr id="1048629" name="TextBox 56"/>
          <p:cNvSpPr txBox="1"/>
          <p:nvPr/>
        </p:nvSpPr>
        <p:spPr>
          <a:xfrm>
            <a:off x="788558" y="1284188"/>
            <a:ext cx="5548409" cy="907922"/>
          </a:xfrm>
          <a:prstGeom prst="rect"/>
        </p:spPr>
        <p:txBody>
          <a:bodyPr anchor="t" bIns="0" lIns="0" rIns="0" rtlCol="0" tIns="0">
            <a:spAutoFit/>
          </a:bodyPr>
          <a:p>
            <a:pPr algn="l">
              <a:lnSpc>
                <a:spcPts val="7149"/>
              </a:lnSpc>
            </a:pPr>
            <a:r>
              <a:rPr b="1" dirty="0" sz="4000" lang="en-US">
                <a:solidFill>
                  <a:schemeClr val="bg1"/>
                </a:solidFill>
                <a:latin typeface="Arial Bold"/>
                <a:ea typeface="Arial Bold"/>
                <a:cs typeface="Arial Bold"/>
                <a:sym typeface="Arial Bold"/>
              </a:rPr>
              <a:t>Discussion</a:t>
            </a:r>
            <a:endParaRPr b="1" dirty="0" sz="5400" lang="en-US">
              <a:solidFill>
                <a:schemeClr val="bg1"/>
              </a:solidFill>
              <a:latin typeface="Arial Bold"/>
              <a:ea typeface="Arial Bold"/>
              <a:cs typeface="Arial Bold"/>
              <a:sym typeface="Arial 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30" name="Freeform 2"/>
          <p:cNvSpPr/>
          <p:nvPr/>
        </p:nvSpPr>
        <p:spPr>
          <a:xfrm>
            <a:off x="914400" y="380681"/>
            <a:ext cx="2648363" cy="800419"/>
          </a:xfrm>
          <a:custGeom>
            <a:avLst/>
            <a:ahLst/>
            <a:rect l="l" t="t" r="r" b="b"/>
            <a:pathLst>
              <a:path w="3761524" h="1136852">
                <a:moveTo>
                  <a:pt x="0" y="0"/>
                </a:moveTo>
                <a:lnTo>
                  <a:pt x="3761524" y="0"/>
                </a:lnTo>
                <a:lnTo>
                  <a:pt x="3761524" y="1136852"/>
                </a:lnTo>
                <a:lnTo>
                  <a:pt x="0" y="1136852"/>
                </a:lnTo>
                <a:lnTo>
                  <a:pt x="0" y="0"/>
                </a:lnTo>
                <a:close/>
              </a:path>
            </a:pathLst>
          </a:custGeom>
          <a:blipFill>
            <a:blip xmlns:r="http://schemas.openxmlformats.org/officeDocument/2006/relationships" r:embed="rId1"/>
            <a:stretch>
              <a:fillRect t="-2570"/>
            </a:stretch>
          </a:blipFill>
        </p:spPr>
      </p:sp>
      <p:grpSp>
        <p:nvGrpSpPr>
          <p:cNvPr id="40" name="Group 3"/>
          <p:cNvGrpSpPr/>
          <p:nvPr/>
        </p:nvGrpSpPr>
        <p:grpSpPr>
          <a:xfrm>
            <a:off x="15773400" y="463679"/>
            <a:ext cx="1825596" cy="634422"/>
            <a:chOff x="0" y="0"/>
            <a:chExt cx="3348923" cy="1163800"/>
          </a:xfrm>
        </p:grpSpPr>
        <p:sp>
          <p:nvSpPr>
            <p:cNvPr id="1048631" name="Freeform 4"/>
            <p:cNvSpPr/>
            <p:nvPr/>
          </p:nvSpPr>
          <p:spPr>
            <a:xfrm>
              <a:off x="0" y="0"/>
              <a:ext cx="1171843" cy="1145244"/>
            </a:xfrm>
            <a:custGeom>
              <a:avLst/>
              <a:ahLst/>
              <a:rect l="l" t="t" r="r" b="b"/>
              <a:pathLst>
                <a:path w="1171843" h="1145244">
                  <a:moveTo>
                    <a:pt x="0" y="0"/>
                  </a:moveTo>
                  <a:lnTo>
                    <a:pt x="1171843" y="0"/>
                  </a:lnTo>
                  <a:lnTo>
                    <a:pt x="1171843" y="1145244"/>
                  </a:lnTo>
                  <a:lnTo>
                    <a:pt x="0" y="1145244"/>
                  </a:lnTo>
                  <a:lnTo>
                    <a:pt x="0" y="0"/>
                  </a:lnTo>
                  <a:close/>
                </a:path>
              </a:pathLst>
            </a:custGeom>
            <a:blipFill>
              <a:blip xmlns:r="http://schemas.openxmlformats.org/officeDocument/2006/relationships" r:embed="rId2"/>
              <a:stretch>
                <a:fillRect/>
              </a:stretch>
            </a:blipFill>
          </p:spPr>
        </p:sp>
        <p:grpSp>
          <p:nvGrpSpPr>
            <p:cNvPr id="41" name="Group 5"/>
            <p:cNvGrpSpPr>
              <a:grpSpLocks noChangeAspect="1"/>
            </p:cNvGrpSpPr>
            <p:nvPr/>
          </p:nvGrpSpPr>
          <p:grpSpPr>
            <a:xfrm>
              <a:off x="1416663" y="359354"/>
              <a:ext cx="212029" cy="224049"/>
              <a:chOff x="0" y="0"/>
              <a:chExt cx="829323" cy="876338"/>
            </a:xfrm>
          </p:grpSpPr>
          <p:sp>
            <p:nvSpPr>
              <p:cNvPr id="1048632" name="Freeform 6"/>
              <p:cNvSpPr/>
              <p:nvPr/>
            </p:nvSpPr>
            <p:spPr>
              <a:xfrm>
                <a:off x="0" y="0"/>
                <a:ext cx="829310" cy="876300"/>
              </a:xfrm>
              <a:custGeom>
                <a:avLst/>
                <a:ah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42" name="Group 7"/>
            <p:cNvGrpSpPr>
              <a:grpSpLocks noChangeAspect="1"/>
            </p:cNvGrpSpPr>
            <p:nvPr/>
          </p:nvGrpSpPr>
          <p:grpSpPr>
            <a:xfrm>
              <a:off x="1379545" y="645127"/>
              <a:ext cx="866646" cy="269188"/>
              <a:chOff x="0" y="0"/>
              <a:chExt cx="3389770" cy="1052894"/>
            </a:xfrm>
          </p:grpSpPr>
          <p:sp>
            <p:nvSpPr>
              <p:cNvPr id="1048633" name="Freeform 8"/>
              <p:cNvSpPr/>
              <p:nvPr/>
            </p:nvSpPr>
            <p:spPr>
              <a:xfrm>
                <a:off x="63500" y="63500"/>
                <a:ext cx="753872" cy="926084"/>
              </a:xfrm>
              <a:custGeom>
                <a:avLst/>
                <a:ah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1048634" name="Freeform 9"/>
              <p:cNvSpPr/>
              <p:nvPr/>
            </p:nvSpPr>
            <p:spPr>
              <a:xfrm>
                <a:off x="907669" y="88265"/>
                <a:ext cx="623824" cy="876300"/>
              </a:xfrm>
              <a:custGeom>
                <a:avLst/>
                <a:ah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48635" name="Freeform 10"/>
              <p:cNvSpPr/>
              <p:nvPr/>
            </p:nvSpPr>
            <p:spPr>
              <a:xfrm>
                <a:off x="1615567" y="63500"/>
                <a:ext cx="819532" cy="925830"/>
              </a:xfrm>
              <a:custGeom>
                <a:avLst/>
                <a:ah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048636" name="Freeform 11"/>
              <p:cNvSpPr/>
              <p:nvPr/>
            </p:nvSpPr>
            <p:spPr>
              <a:xfrm>
                <a:off x="2505583" y="88265"/>
                <a:ext cx="820801" cy="901192"/>
              </a:xfrm>
              <a:custGeom>
                <a:avLst/>
                <a:ah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43" name="Group 12"/>
            <p:cNvGrpSpPr>
              <a:grpSpLocks noChangeAspect="1"/>
            </p:cNvGrpSpPr>
            <p:nvPr/>
          </p:nvGrpSpPr>
          <p:grpSpPr>
            <a:xfrm>
              <a:off x="1400425" y="34775"/>
              <a:ext cx="1178988" cy="256520"/>
              <a:chOff x="0" y="0"/>
              <a:chExt cx="4611446" cy="1003351"/>
            </a:xfrm>
          </p:grpSpPr>
          <p:sp>
            <p:nvSpPr>
              <p:cNvPr id="1048637" name="Freeform 13"/>
              <p:cNvSpPr/>
              <p:nvPr/>
            </p:nvSpPr>
            <p:spPr>
              <a:xfrm>
                <a:off x="63500" y="63500"/>
                <a:ext cx="883793" cy="876300"/>
              </a:xfrm>
              <a:custGeom>
                <a:avLst/>
                <a:ah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048638" name="Freeform 14"/>
              <p:cNvSpPr/>
              <p:nvPr/>
            </p:nvSpPr>
            <p:spPr>
              <a:xfrm>
                <a:off x="1010412" y="63500"/>
                <a:ext cx="623824" cy="876300"/>
              </a:xfrm>
              <a:custGeom>
                <a:avLst/>
                <a:ah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048639" name="Freeform 15"/>
              <p:cNvSpPr/>
              <p:nvPr/>
            </p:nvSpPr>
            <p:spPr>
              <a:xfrm>
                <a:off x="1757934" y="63500"/>
                <a:ext cx="815848" cy="876300"/>
              </a:xfrm>
              <a:custGeom>
                <a:avLst/>
                <a:ah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048640" name="Freeform 16"/>
              <p:cNvSpPr/>
              <p:nvPr/>
            </p:nvSpPr>
            <p:spPr>
              <a:xfrm>
                <a:off x="2624455" y="63500"/>
                <a:ext cx="972820" cy="876300"/>
              </a:xfrm>
              <a:custGeom>
                <a:avLst/>
                <a:ah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048641" name="Freeform 17"/>
              <p:cNvSpPr/>
              <p:nvPr/>
            </p:nvSpPr>
            <p:spPr>
              <a:xfrm>
                <a:off x="3547872" y="63500"/>
                <a:ext cx="1000125" cy="876300"/>
              </a:xfrm>
              <a:custGeom>
                <a:avLst/>
                <a:ah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44" name="Group 18"/>
            <p:cNvGrpSpPr>
              <a:grpSpLocks noChangeAspect="1"/>
            </p:cNvGrpSpPr>
            <p:nvPr/>
          </p:nvGrpSpPr>
          <p:grpSpPr>
            <a:xfrm>
              <a:off x="1654856" y="343119"/>
              <a:ext cx="1044499" cy="256520"/>
              <a:chOff x="0" y="0"/>
              <a:chExt cx="4085412" cy="1003338"/>
            </a:xfrm>
          </p:grpSpPr>
          <p:sp>
            <p:nvSpPr>
              <p:cNvPr id="1048642" name="Freeform 19"/>
              <p:cNvSpPr/>
              <p:nvPr/>
            </p:nvSpPr>
            <p:spPr>
              <a:xfrm>
                <a:off x="63500" y="63500"/>
                <a:ext cx="623824" cy="876300"/>
              </a:xfrm>
              <a:custGeom>
                <a:avLst/>
                <a:ah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1048643" name="Freeform 20"/>
              <p:cNvSpPr/>
              <p:nvPr/>
            </p:nvSpPr>
            <p:spPr>
              <a:xfrm>
                <a:off x="709549" y="63500"/>
                <a:ext cx="1000252" cy="876300"/>
              </a:xfrm>
              <a:custGeom>
                <a:avLst/>
                <a:ah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1048644" name="Freeform 21"/>
              <p:cNvSpPr/>
              <p:nvPr/>
            </p:nvSpPr>
            <p:spPr>
              <a:xfrm>
                <a:off x="1771650" y="63500"/>
                <a:ext cx="587883" cy="876300"/>
              </a:xfrm>
              <a:custGeom>
                <a:avLst/>
                <a:ah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1048645" name="Freeform 22"/>
              <p:cNvSpPr/>
              <p:nvPr/>
            </p:nvSpPr>
            <p:spPr>
              <a:xfrm>
                <a:off x="2375662"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646" name="Freeform 23"/>
              <p:cNvSpPr/>
              <p:nvPr/>
            </p:nvSpPr>
            <p:spPr>
              <a:xfrm>
                <a:off x="3192526" y="63500"/>
                <a:ext cx="829437" cy="876300"/>
              </a:xfrm>
              <a:custGeom>
                <a:avLst/>
                <a:ah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45" name="Group 24"/>
            <p:cNvGrpSpPr>
              <a:grpSpLocks noChangeAspect="1"/>
            </p:cNvGrpSpPr>
            <p:nvPr/>
          </p:nvGrpSpPr>
          <p:grpSpPr>
            <a:xfrm>
              <a:off x="1385402" y="972385"/>
              <a:ext cx="1342111" cy="177356"/>
              <a:chOff x="0" y="0"/>
              <a:chExt cx="5249482" cy="693699"/>
            </a:xfrm>
          </p:grpSpPr>
          <p:sp>
            <p:nvSpPr>
              <p:cNvPr id="1048647" name="Freeform 25"/>
              <p:cNvSpPr/>
              <p:nvPr/>
            </p:nvSpPr>
            <p:spPr>
              <a:xfrm>
                <a:off x="63500" y="63500"/>
                <a:ext cx="496824" cy="566801"/>
              </a:xfrm>
              <a:custGeom>
                <a:avLst/>
                <a:ah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1048648" name="Freeform 26"/>
              <p:cNvSpPr/>
              <p:nvPr/>
            </p:nvSpPr>
            <p:spPr>
              <a:xfrm>
                <a:off x="591947" y="63500"/>
                <a:ext cx="579882" cy="566928"/>
              </a:xfrm>
              <a:custGeom>
                <a:avLst/>
                <a:ah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649" name="Freeform 27"/>
              <p:cNvSpPr/>
              <p:nvPr/>
            </p:nvSpPr>
            <p:spPr>
              <a:xfrm>
                <a:off x="1264793" y="77216"/>
                <a:ext cx="475234" cy="539242"/>
              </a:xfrm>
              <a:custGeom>
                <a:avLst/>
                <a:ah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1048650" name="Freeform 28"/>
              <p:cNvSpPr/>
              <p:nvPr/>
            </p:nvSpPr>
            <p:spPr>
              <a:xfrm>
                <a:off x="1791081" y="77216"/>
                <a:ext cx="512572" cy="539242"/>
              </a:xfrm>
              <a:custGeom>
                <a:avLst/>
                <a:ah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1048651" name="Freeform 29"/>
              <p:cNvSpPr/>
              <p:nvPr/>
            </p:nvSpPr>
            <p:spPr>
              <a:xfrm>
                <a:off x="2355469" y="77216"/>
                <a:ext cx="370967" cy="539496"/>
              </a:xfrm>
              <a:custGeom>
                <a:avLst/>
                <a:ah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1048652" name="Freeform 30"/>
              <p:cNvSpPr/>
              <p:nvPr/>
            </p:nvSpPr>
            <p:spPr>
              <a:xfrm>
                <a:off x="2820797" y="77216"/>
                <a:ext cx="475488" cy="539242"/>
              </a:xfrm>
              <a:custGeom>
                <a:avLst/>
                <a:ah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1048653" name="Freeform 31"/>
              <p:cNvSpPr/>
              <p:nvPr/>
            </p:nvSpPr>
            <p:spPr>
              <a:xfrm>
                <a:off x="3357880" y="77216"/>
                <a:ext cx="426593" cy="539242"/>
              </a:xfrm>
              <a:custGeom>
                <a:avLst/>
                <a:ah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1048654" name="Freeform 32"/>
              <p:cNvSpPr/>
              <p:nvPr/>
            </p:nvSpPr>
            <p:spPr>
              <a:xfrm>
                <a:off x="3847719" y="77216"/>
                <a:ext cx="96012" cy="539242"/>
              </a:xfrm>
              <a:custGeom>
                <a:avLst/>
                <a:ahLst/>
                <a:rect l="l" t="t" r="r" b="b"/>
                <a:pathLst>
                  <a:path w="96012" h="539242">
                    <a:moveTo>
                      <a:pt x="0" y="0"/>
                    </a:moveTo>
                    <a:lnTo>
                      <a:pt x="96012" y="0"/>
                    </a:lnTo>
                    <a:lnTo>
                      <a:pt x="96012" y="539242"/>
                    </a:lnTo>
                    <a:lnTo>
                      <a:pt x="0" y="539242"/>
                    </a:lnTo>
                    <a:close/>
                  </a:path>
                </a:pathLst>
              </a:custGeom>
              <a:solidFill>
                <a:srgbClr val="4B3C81"/>
              </a:solidFill>
            </p:spPr>
          </p:sp>
          <p:sp>
            <p:nvSpPr>
              <p:cNvPr id="1048655" name="Freeform 33"/>
              <p:cNvSpPr/>
              <p:nvPr/>
            </p:nvSpPr>
            <p:spPr>
              <a:xfrm>
                <a:off x="4037965" y="63500"/>
                <a:ext cx="579755" cy="566928"/>
              </a:xfrm>
              <a:custGeom>
                <a:avLst/>
                <a:ah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656" name="Freeform 34"/>
              <p:cNvSpPr/>
              <p:nvPr/>
            </p:nvSpPr>
            <p:spPr>
              <a:xfrm>
                <a:off x="4710684" y="77216"/>
                <a:ext cx="475361" cy="539242"/>
              </a:xfrm>
              <a:custGeom>
                <a:avLst/>
                <a:ah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46" name="Group 35"/>
            <p:cNvGrpSpPr>
              <a:grpSpLocks noChangeAspect="1"/>
            </p:cNvGrpSpPr>
            <p:nvPr/>
          </p:nvGrpSpPr>
          <p:grpSpPr>
            <a:xfrm>
              <a:off x="2786647" y="969061"/>
              <a:ext cx="19854" cy="194739"/>
              <a:chOff x="0" y="0"/>
              <a:chExt cx="77660" cy="761695"/>
            </a:xfrm>
          </p:grpSpPr>
          <p:sp>
            <p:nvSpPr>
              <p:cNvPr id="1048657" name="Freeform 36"/>
              <p:cNvSpPr/>
              <p:nvPr/>
            </p:nvSpPr>
            <p:spPr>
              <a:xfrm>
                <a:off x="0" y="0"/>
                <a:ext cx="77597" cy="761746"/>
              </a:xfrm>
              <a:custGeom>
                <a:avLst/>
                <a:ahLst/>
                <a:rect l="l" t="t" r="r" b="b"/>
                <a:pathLst>
                  <a:path w="77597" h="761746">
                    <a:moveTo>
                      <a:pt x="77597" y="761746"/>
                    </a:moveTo>
                    <a:lnTo>
                      <a:pt x="0" y="761746"/>
                    </a:lnTo>
                    <a:lnTo>
                      <a:pt x="0" y="0"/>
                    </a:lnTo>
                    <a:lnTo>
                      <a:pt x="77597" y="0"/>
                    </a:lnTo>
                    <a:close/>
                  </a:path>
                </a:pathLst>
              </a:custGeom>
              <a:solidFill>
                <a:srgbClr val="090F10"/>
              </a:solidFill>
            </p:spPr>
          </p:sp>
        </p:grpSp>
        <p:grpSp>
          <p:nvGrpSpPr>
            <p:cNvPr id="47" name="Group 37"/>
            <p:cNvGrpSpPr>
              <a:grpSpLocks noChangeAspect="1"/>
            </p:cNvGrpSpPr>
            <p:nvPr/>
          </p:nvGrpSpPr>
          <p:grpSpPr>
            <a:xfrm>
              <a:off x="2252006" y="651465"/>
              <a:ext cx="787540" cy="256520"/>
              <a:chOff x="0" y="0"/>
              <a:chExt cx="3080360" cy="1003338"/>
            </a:xfrm>
          </p:grpSpPr>
          <p:sp>
            <p:nvSpPr>
              <p:cNvPr id="1048658" name="Freeform 38"/>
              <p:cNvSpPr/>
              <p:nvPr/>
            </p:nvSpPr>
            <p:spPr>
              <a:xfrm>
                <a:off x="63500" y="63500"/>
                <a:ext cx="800862" cy="876300"/>
              </a:xfrm>
              <a:custGeom>
                <a:avLst/>
                <a:ah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1048659" name="Freeform 39"/>
              <p:cNvSpPr/>
              <p:nvPr/>
            </p:nvSpPr>
            <p:spPr>
              <a:xfrm>
                <a:off x="948563" y="63500"/>
                <a:ext cx="297053" cy="876300"/>
              </a:xfrm>
              <a:custGeom>
                <a:avLst/>
                <a:ahLst/>
                <a:rect l="l" t="t" r="r" b="b"/>
                <a:pathLst>
                  <a:path w="297053" h="876300">
                    <a:moveTo>
                      <a:pt x="0" y="0"/>
                    </a:moveTo>
                    <a:lnTo>
                      <a:pt x="297053" y="0"/>
                    </a:lnTo>
                    <a:lnTo>
                      <a:pt x="297053" y="876300"/>
                    </a:lnTo>
                    <a:lnTo>
                      <a:pt x="0" y="876300"/>
                    </a:lnTo>
                    <a:close/>
                  </a:path>
                </a:pathLst>
              </a:custGeom>
              <a:solidFill>
                <a:srgbClr val="0B6C37"/>
              </a:solidFill>
            </p:spPr>
          </p:sp>
          <p:sp>
            <p:nvSpPr>
              <p:cNvPr id="1048660" name="Freeform 40"/>
              <p:cNvSpPr/>
              <p:nvPr/>
            </p:nvSpPr>
            <p:spPr>
              <a:xfrm>
                <a:off x="1338453"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661" name="Freeform 41"/>
              <p:cNvSpPr/>
              <p:nvPr/>
            </p:nvSpPr>
            <p:spPr>
              <a:xfrm>
                <a:off x="2043938" y="63500"/>
                <a:ext cx="972947" cy="876300"/>
              </a:xfrm>
              <a:custGeom>
                <a:avLst/>
                <a:ah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48" name="Group 42"/>
            <p:cNvGrpSpPr>
              <a:grpSpLocks noChangeAspect="1"/>
            </p:cNvGrpSpPr>
            <p:nvPr/>
          </p:nvGrpSpPr>
          <p:grpSpPr>
            <a:xfrm>
              <a:off x="2863106" y="972383"/>
              <a:ext cx="485817" cy="177359"/>
              <a:chOff x="0" y="0"/>
              <a:chExt cx="1900212" cy="693712"/>
            </a:xfrm>
          </p:grpSpPr>
          <p:sp>
            <p:nvSpPr>
              <p:cNvPr id="1048662" name="Freeform 43"/>
              <p:cNvSpPr/>
              <p:nvPr/>
            </p:nvSpPr>
            <p:spPr>
              <a:xfrm>
                <a:off x="63500" y="63500"/>
                <a:ext cx="362585" cy="553085"/>
              </a:xfrm>
              <a:custGeom>
                <a:avLst/>
                <a:ah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1048663" name="Freeform 44"/>
              <p:cNvSpPr/>
              <p:nvPr/>
            </p:nvSpPr>
            <p:spPr>
              <a:xfrm>
                <a:off x="521208" y="63500"/>
                <a:ext cx="381000" cy="566928"/>
              </a:xfrm>
              <a:custGeom>
                <a:avLst/>
                <a:ah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1048664" name="Freeform 45"/>
              <p:cNvSpPr/>
              <p:nvPr/>
            </p:nvSpPr>
            <p:spPr>
              <a:xfrm>
                <a:off x="992632" y="63500"/>
                <a:ext cx="362712" cy="553085"/>
              </a:xfrm>
              <a:custGeom>
                <a:avLst/>
                <a:ah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1048665" name="Freeform 46"/>
              <p:cNvSpPr/>
              <p:nvPr/>
            </p:nvSpPr>
            <p:spPr>
              <a:xfrm>
                <a:off x="1442847" y="77216"/>
                <a:ext cx="393954" cy="553085"/>
              </a:xfrm>
              <a:custGeom>
                <a:avLst/>
                <a:ah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49" name="Group 47"/>
          <p:cNvGrpSpPr/>
          <p:nvPr/>
        </p:nvGrpSpPr>
        <p:grpSpPr>
          <a:xfrm>
            <a:off x="6178817" y="10157871"/>
            <a:ext cx="5937192" cy="129129"/>
            <a:chOff x="0" y="0"/>
            <a:chExt cx="784752" cy="17068"/>
          </a:xfrm>
        </p:grpSpPr>
        <p:sp>
          <p:nvSpPr>
            <p:cNvPr id="1048666" name="Freeform 48"/>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E3393A"/>
            </a:solidFill>
          </p:spPr>
        </p:sp>
        <p:sp>
          <p:nvSpPr>
            <p:cNvPr id="1048667" name="TextBox 49"/>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50" name="Group 50"/>
          <p:cNvGrpSpPr/>
          <p:nvPr/>
        </p:nvGrpSpPr>
        <p:grpSpPr>
          <a:xfrm>
            <a:off x="0" y="10157871"/>
            <a:ext cx="5937192" cy="129129"/>
            <a:chOff x="0" y="0"/>
            <a:chExt cx="784752" cy="17068"/>
          </a:xfrm>
        </p:grpSpPr>
        <p:sp>
          <p:nvSpPr>
            <p:cNvPr id="1048668" name="Freeform 51"/>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232625"/>
            </a:solidFill>
          </p:spPr>
        </p:sp>
        <p:sp>
          <p:nvSpPr>
            <p:cNvPr id="1048669" name="TextBox 52"/>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51" name="Group 53"/>
          <p:cNvGrpSpPr/>
          <p:nvPr/>
        </p:nvGrpSpPr>
        <p:grpSpPr>
          <a:xfrm>
            <a:off x="12350808" y="10157871"/>
            <a:ext cx="5937192" cy="129129"/>
            <a:chOff x="0" y="0"/>
            <a:chExt cx="784752" cy="17068"/>
          </a:xfrm>
        </p:grpSpPr>
        <p:sp>
          <p:nvSpPr>
            <p:cNvPr id="1048670" name="Freeform 54"/>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46A96C"/>
            </a:solidFill>
          </p:spPr>
        </p:sp>
        <p:sp>
          <p:nvSpPr>
            <p:cNvPr id="1048671" name="TextBox 55"/>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sp>
        <p:nvSpPr>
          <p:cNvPr id="1048672" name="TextBox 57"/>
          <p:cNvSpPr txBox="1"/>
          <p:nvPr/>
        </p:nvSpPr>
        <p:spPr>
          <a:xfrm>
            <a:off x="396086" y="2628900"/>
            <a:ext cx="16468725" cy="2452116"/>
          </a:xfrm>
          <a:prstGeom prst="rect"/>
        </p:spPr>
        <p:txBody>
          <a:bodyPr anchor="t" bIns="0" lIns="0" rIns="0" rtlCol="0" tIns="0">
            <a:spAutoFit/>
          </a:bodyPr>
          <a:p>
            <a:pPr algn="just" indent="-400835" lvl="1" marL="801670">
              <a:lnSpc>
                <a:spcPts val="4827"/>
              </a:lnSpc>
              <a:buFont typeface="Arial"/>
              <a:buChar char="•"/>
            </a:pPr>
            <a:r>
              <a:rPr b="1" dirty="0" sz="4400" lang="en-US">
                <a:solidFill>
                  <a:srgbClr val="000000"/>
                </a:solidFill>
                <a:latin typeface="Arial"/>
                <a:ea typeface="Arial"/>
                <a:cs typeface="Arial"/>
                <a:sym typeface="Arial"/>
              </a:rPr>
              <a:t>Integrating laboratory toxicology into mental health surveillance enhances national health security by improving diagnostics, supporting evidence-based care, generating actionable data, and promoting equitable access.</a:t>
            </a:r>
          </a:p>
        </p:txBody>
      </p:sp>
      <p:grpSp>
        <p:nvGrpSpPr>
          <p:cNvPr id="52" name="Group 2"/>
          <p:cNvGrpSpPr/>
          <p:nvPr/>
        </p:nvGrpSpPr>
        <p:grpSpPr>
          <a:xfrm>
            <a:off x="27325" y="1391961"/>
            <a:ext cx="18284230" cy="798001"/>
            <a:chOff x="0" y="0"/>
            <a:chExt cx="3021109" cy="475630"/>
          </a:xfrm>
        </p:grpSpPr>
        <p:sp>
          <p:nvSpPr>
            <p:cNvPr id="1048673" name="Freeform 3"/>
            <p:cNvSpPr/>
            <p:nvPr/>
          </p:nvSpPr>
          <p:spPr>
            <a:xfrm>
              <a:off x="0" y="0"/>
              <a:ext cx="3021109" cy="475630"/>
            </a:xfrm>
            <a:custGeom>
              <a:avLst/>
              <a:ah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p>
              <a:endParaRPr dirty="0" lang="en-KE"/>
            </a:p>
          </p:txBody>
        </p:sp>
        <p:sp>
          <p:nvSpPr>
            <p:cNvPr id="1048674" name="TextBox 4"/>
            <p:cNvSpPr txBox="1"/>
            <p:nvPr/>
          </p:nvSpPr>
          <p:spPr>
            <a:xfrm>
              <a:off x="0" y="-57150"/>
              <a:ext cx="3021109" cy="532780"/>
            </a:xfrm>
            <a:prstGeom prst="rect"/>
          </p:spPr>
          <p:txBody>
            <a:bodyPr anchor="ctr" bIns="47037" lIns="47037" rIns="47037" rtlCol="0" tIns="47037"/>
            <a:p>
              <a:pPr indent="0" lvl="0" marL="0">
                <a:lnSpc>
                  <a:spcPts val="3240"/>
                </a:lnSpc>
                <a:spcBef>
                  <a:spcPct val="0"/>
                </a:spcBef>
              </a:pPr>
            </a:p>
          </p:txBody>
        </p:sp>
      </p:grpSp>
      <p:sp>
        <p:nvSpPr>
          <p:cNvPr id="1048675" name="TextBox 56"/>
          <p:cNvSpPr txBox="1"/>
          <p:nvPr/>
        </p:nvSpPr>
        <p:spPr>
          <a:xfrm>
            <a:off x="788558" y="1284188"/>
            <a:ext cx="5548409" cy="907922"/>
          </a:xfrm>
          <a:prstGeom prst="rect"/>
        </p:spPr>
        <p:txBody>
          <a:bodyPr anchor="t" bIns="0" lIns="0" rIns="0" rtlCol="0" tIns="0">
            <a:spAutoFit/>
          </a:bodyPr>
          <a:p>
            <a:pPr algn="l">
              <a:lnSpc>
                <a:spcPts val="7149"/>
              </a:lnSpc>
            </a:pPr>
            <a:r>
              <a:rPr b="1" dirty="0" sz="4000" lang="en-US">
                <a:solidFill>
                  <a:schemeClr val="bg1"/>
                </a:solidFill>
                <a:latin typeface="Arial Bold"/>
                <a:ea typeface="Arial Bold"/>
                <a:cs typeface="Arial Bold"/>
                <a:sym typeface="Arial Bold"/>
              </a:rPr>
              <a:t>Conclusion</a:t>
            </a:r>
            <a:endParaRPr b="1" dirty="0" sz="5400" lang="en-US">
              <a:solidFill>
                <a:schemeClr val="bg1"/>
              </a:solidFill>
              <a:latin typeface="Arial Bold"/>
              <a:ea typeface="Arial Bold"/>
              <a:cs typeface="Arial Bold"/>
              <a:sym typeface="Arial 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76" name="Freeform 2"/>
          <p:cNvSpPr/>
          <p:nvPr/>
        </p:nvSpPr>
        <p:spPr>
          <a:xfrm>
            <a:off x="914400" y="380681"/>
            <a:ext cx="2648363" cy="800419"/>
          </a:xfrm>
          <a:custGeom>
            <a:avLst/>
            <a:ahLst/>
            <a:rect l="l" t="t" r="r" b="b"/>
            <a:pathLst>
              <a:path w="3761524" h="1136852">
                <a:moveTo>
                  <a:pt x="0" y="0"/>
                </a:moveTo>
                <a:lnTo>
                  <a:pt x="3761524" y="0"/>
                </a:lnTo>
                <a:lnTo>
                  <a:pt x="3761524" y="1136852"/>
                </a:lnTo>
                <a:lnTo>
                  <a:pt x="0" y="1136852"/>
                </a:lnTo>
                <a:lnTo>
                  <a:pt x="0" y="0"/>
                </a:lnTo>
                <a:close/>
              </a:path>
            </a:pathLst>
          </a:custGeom>
          <a:blipFill>
            <a:blip xmlns:r="http://schemas.openxmlformats.org/officeDocument/2006/relationships" r:embed="rId1"/>
            <a:stretch>
              <a:fillRect t="-2570"/>
            </a:stretch>
          </a:blipFill>
        </p:spPr>
      </p:sp>
      <p:grpSp>
        <p:nvGrpSpPr>
          <p:cNvPr id="55" name="Group 3"/>
          <p:cNvGrpSpPr/>
          <p:nvPr/>
        </p:nvGrpSpPr>
        <p:grpSpPr>
          <a:xfrm>
            <a:off x="15773400" y="463679"/>
            <a:ext cx="1825596" cy="634422"/>
            <a:chOff x="0" y="0"/>
            <a:chExt cx="3348923" cy="1163800"/>
          </a:xfrm>
        </p:grpSpPr>
        <p:sp>
          <p:nvSpPr>
            <p:cNvPr id="1048677" name="Freeform 4"/>
            <p:cNvSpPr/>
            <p:nvPr/>
          </p:nvSpPr>
          <p:spPr>
            <a:xfrm>
              <a:off x="0" y="0"/>
              <a:ext cx="1171843" cy="1145244"/>
            </a:xfrm>
            <a:custGeom>
              <a:avLst/>
              <a:ahLst/>
              <a:rect l="l" t="t" r="r" b="b"/>
              <a:pathLst>
                <a:path w="1171843" h="1145244">
                  <a:moveTo>
                    <a:pt x="0" y="0"/>
                  </a:moveTo>
                  <a:lnTo>
                    <a:pt x="1171843" y="0"/>
                  </a:lnTo>
                  <a:lnTo>
                    <a:pt x="1171843" y="1145244"/>
                  </a:lnTo>
                  <a:lnTo>
                    <a:pt x="0" y="1145244"/>
                  </a:lnTo>
                  <a:lnTo>
                    <a:pt x="0" y="0"/>
                  </a:lnTo>
                  <a:close/>
                </a:path>
              </a:pathLst>
            </a:custGeom>
            <a:blipFill>
              <a:blip xmlns:r="http://schemas.openxmlformats.org/officeDocument/2006/relationships" r:embed="rId2"/>
              <a:stretch>
                <a:fillRect/>
              </a:stretch>
            </a:blipFill>
          </p:spPr>
        </p:sp>
        <p:grpSp>
          <p:nvGrpSpPr>
            <p:cNvPr id="56" name="Group 5"/>
            <p:cNvGrpSpPr>
              <a:grpSpLocks noChangeAspect="1"/>
            </p:cNvGrpSpPr>
            <p:nvPr/>
          </p:nvGrpSpPr>
          <p:grpSpPr>
            <a:xfrm>
              <a:off x="1416663" y="359354"/>
              <a:ext cx="212029" cy="224049"/>
              <a:chOff x="0" y="0"/>
              <a:chExt cx="829323" cy="876338"/>
            </a:xfrm>
          </p:grpSpPr>
          <p:sp>
            <p:nvSpPr>
              <p:cNvPr id="1048678" name="Freeform 6"/>
              <p:cNvSpPr/>
              <p:nvPr/>
            </p:nvSpPr>
            <p:spPr>
              <a:xfrm>
                <a:off x="0" y="0"/>
                <a:ext cx="829310" cy="876300"/>
              </a:xfrm>
              <a:custGeom>
                <a:avLst/>
                <a:ah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57" name="Group 7"/>
            <p:cNvGrpSpPr>
              <a:grpSpLocks noChangeAspect="1"/>
            </p:cNvGrpSpPr>
            <p:nvPr/>
          </p:nvGrpSpPr>
          <p:grpSpPr>
            <a:xfrm>
              <a:off x="1379545" y="645127"/>
              <a:ext cx="866646" cy="269188"/>
              <a:chOff x="0" y="0"/>
              <a:chExt cx="3389770" cy="1052894"/>
            </a:xfrm>
          </p:grpSpPr>
          <p:sp>
            <p:nvSpPr>
              <p:cNvPr id="1048679" name="Freeform 8"/>
              <p:cNvSpPr/>
              <p:nvPr/>
            </p:nvSpPr>
            <p:spPr>
              <a:xfrm>
                <a:off x="63500" y="63500"/>
                <a:ext cx="753872" cy="926084"/>
              </a:xfrm>
              <a:custGeom>
                <a:avLst/>
                <a:ah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1048680" name="Freeform 9"/>
              <p:cNvSpPr/>
              <p:nvPr/>
            </p:nvSpPr>
            <p:spPr>
              <a:xfrm>
                <a:off x="907669" y="88265"/>
                <a:ext cx="623824" cy="876300"/>
              </a:xfrm>
              <a:custGeom>
                <a:avLst/>
                <a:ah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48681" name="Freeform 10"/>
              <p:cNvSpPr/>
              <p:nvPr/>
            </p:nvSpPr>
            <p:spPr>
              <a:xfrm>
                <a:off x="1615567" y="63500"/>
                <a:ext cx="819532" cy="925830"/>
              </a:xfrm>
              <a:custGeom>
                <a:avLst/>
                <a:ah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048682" name="Freeform 11"/>
              <p:cNvSpPr/>
              <p:nvPr/>
            </p:nvSpPr>
            <p:spPr>
              <a:xfrm>
                <a:off x="2505583" y="88265"/>
                <a:ext cx="820801" cy="901192"/>
              </a:xfrm>
              <a:custGeom>
                <a:avLst/>
                <a:ah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58" name="Group 12"/>
            <p:cNvGrpSpPr>
              <a:grpSpLocks noChangeAspect="1"/>
            </p:cNvGrpSpPr>
            <p:nvPr/>
          </p:nvGrpSpPr>
          <p:grpSpPr>
            <a:xfrm>
              <a:off x="1400425" y="34775"/>
              <a:ext cx="1178988" cy="256520"/>
              <a:chOff x="0" y="0"/>
              <a:chExt cx="4611446" cy="1003351"/>
            </a:xfrm>
          </p:grpSpPr>
          <p:sp>
            <p:nvSpPr>
              <p:cNvPr id="1048683" name="Freeform 13"/>
              <p:cNvSpPr/>
              <p:nvPr/>
            </p:nvSpPr>
            <p:spPr>
              <a:xfrm>
                <a:off x="63500" y="63500"/>
                <a:ext cx="883793" cy="876300"/>
              </a:xfrm>
              <a:custGeom>
                <a:avLst/>
                <a:ah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048684" name="Freeform 14"/>
              <p:cNvSpPr/>
              <p:nvPr/>
            </p:nvSpPr>
            <p:spPr>
              <a:xfrm>
                <a:off x="1010412" y="63500"/>
                <a:ext cx="623824" cy="876300"/>
              </a:xfrm>
              <a:custGeom>
                <a:avLst/>
                <a:ah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048685" name="Freeform 15"/>
              <p:cNvSpPr/>
              <p:nvPr/>
            </p:nvSpPr>
            <p:spPr>
              <a:xfrm>
                <a:off x="1757934" y="63500"/>
                <a:ext cx="815848" cy="876300"/>
              </a:xfrm>
              <a:custGeom>
                <a:avLst/>
                <a:ah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048686" name="Freeform 16"/>
              <p:cNvSpPr/>
              <p:nvPr/>
            </p:nvSpPr>
            <p:spPr>
              <a:xfrm>
                <a:off x="2624455" y="63500"/>
                <a:ext cx="972820" cy="876300"/>
              </a:xfrm>
              <a:custGeom>
                <a:avLst/>
                <a:ah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048687" name="Freeform 17"/>
              <p:cNvSpPr/>
              <p:nvPr/>
            </p:nvSpPr>
            <p:spPr>
              <a:xfrm>
                <a:off x="3547872" y="63500"/>
                <a:ext cx="1000125" cy="876300"/>
              </a:xfrm>
              <a:custGeom>
                <a:avLst/>
                <a:ah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59" name="Group 18"/>
            <p:cNvGrpSpPr>
              <a:grpSpLocks noChangeAspect="1"/>
            </p:cNvGrpSpPr>
            <p:nvPr/>
          </p:nvGrpSpPr>
          <p:grpSpPr>
            <a:xfrm>
              <a:off x="1654856" y="343119"/>
              <a:ext cx="1044499" cy="256520"/>
              <a:chOff x="0" y="0"/>
              <a:chExt cx="4085412" cy="1003338"/>
            </a:xfrm>
          </p:grpSpPr>
          <p:sp>
            <p:nvSpPr>
              <p:cNvPr id="1048688" name="Freeform 19"/>
              <p:cNvSpPr/>
              <p:nvPr/>
            </p:nvSpPr>
            <p:spPr>
              <a:xfrm>
                <a:off x="63500" y="63500"/>
                <a:ext cx="623824" cy="876300"/>
              </a:xfrm>
              <a:custGeom>
                <a:avLst/>
                <a:ah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1048689" name="Freeform 20"/>
              <p:cNvSpPr/>
              <p:nvPr/>
            </p:nvSpPr>
            <p:spPr>
              <a:xfrm>
                <a:off x="709549" y="63500"/>
                <a:ext cx="1000252" cy="876300"/>
              </a:xfrm>
              <a:custGeom>
                <a:avLst/>
                <a:ah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1048690" name="Freeform 21"/>
              <p:cNvSpPr/>
              <p:nvPr/>
            </p:nvSpPr>
            <p:spPr>
              <a:xfrm>
                <a:off x="1771650" y="63500"/>
                <a:ext cx="587883" cy="876300"/>
              </a:xfrm>
              <a:custGeom>
                <a:avLst/>
                <a:ah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1048691" name="Freeform 22"/>
              <p:cNvSpPr/>
              <p:nvPr/>
            </p:nvSpPr>
            <p:spPr>
              <a:xfrm>
                <a:off x="2375662"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692" name="Freeform 23"/>
              <p:cNvSpPr/>
              <p:nvPr/>
            </p:nvSpPr>
            <p:spPr>
              <a:xfrm>
                <a:off x="3192526" y="63500"/>
                <a:ext cx="829437" cy="876300"/>
              </a:xfrm>
              <a:custGeom>
                <a:avLst/>
                <a:ah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60" name="Group 24"/>
            <p:cNvGrpSpPr>
              <a:grpSpLocks noChangeAspect="1"/>
            </p:cNvGrpSpPr>
            <p:nvPr/>
          </p:nvGrpSpPr>
          <p:grpSpPr>
            <a:xfrm>
              <a:off x="1385402" y="972385"/>
              <a:ext cx="1342111" cy="177356"/>
              <a:chOff x="0" y="0"/>
              <a:chExt cx="5249482" cy="693699"/>
            </a:xfrm>
          </p:grpSpPr>
          <p:sp>
            <p:nvSpPr>
              <p:cNvPr id="1048693" name="Freeform 25"/>
              <p:cNvSpPr/>
              <p:nvPr/>
            </p:nvSpPr>
            <p:spPr>
              <a:xfrm>
                <a:off x="63500" y="63500"/>
                <a:ext cx="496824" cy="566801"/>
              </a:xfrm>
              <a:custGeom>
                <a:avLst/>
                <a:ah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1048694" name="Freeform 26"/>
              <p:cNvSpPr/>
              <p:nvPr/>
            </p:nvSpPr>
            <p:spPr>
              <a:xfrm>
                <a:off x="591947" y="63500"/>
                <a:ext cx="579882" cy="566928"/>
              </a:xfrm>
              <a:custGeom>
                <a:avLst/>
                <a:ah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695" name="Freeform 27"/>
              <p:cNvSpPr/>
              <p:nvPr/>
            </p:nvSpPr>
            <p:spPr>
              <a:xfrm>
                <a:off x="1264793" y="77216"/>
                <a:ext cx="475234" cy="539242"/>
              </a:xfrm>
              <a:custGeom>
                <a:avLst/>
                <a:ah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1048696" name="Freeform 28"/>
              <p:cNvSpPr/>
              <p:nvPr/>
            </p:nvSpPr>
            <p:spPr>
              <a:xfrm>
                <a:off x="1791081" y="77216"/>
                <a:ext cx="512572" cy="539242"/>
              </a:xfrm>
              <a:custGeom>
                <a:avLst/>
                <a:ah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1048697" name="Freeform 29"/>
              <p:cNvSpPr/>
              <p:nvPr/>
            </p:nvSpPr>
            <p:spPr>
              <a:xfrm>
                <a:off x="2355469" y="77216"/>
                <a:ext cx="370967" cy="539496"/>
              </a:xfrm>
              <a:custGeom>
                <a:avLst/>
                <a:ah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1048698" name="Freeform 30"/>
              <p:cNvSpPr/>
              <p:nvPr/>
            </p:nvSpPr>
            <p:spPr>
              <a:xfrm>
                <a:off x="2820797" y="77216"/>
                <a:ext cx="475488" cy="539242"/>
              </a:xfrm>
              <a:custGeom>
                <a:avLst/>
                <a:ah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1048699" name="Freeform 31"/>
              <p:cNvSpPr/>
              <p:nvPr/>
            </p:nvSpPr>
            <p:spPr>
              <a:xfrm>
                <a:off x="3357880" y="77216"/>
                <a:ext cx="426593" cy="539242"/>
              </a:xfrm>
              <a:custGeom>
                <a:avLst/>
                <a:ah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1048700" name="Freeform 32"/>
              <p:cNvSpPr/>
              <p:nvPr/>
            </p:nvSpPr>
            <p:spPr>
              <a:xfrm>
                <a:off x="3847719" y="77216"/>
                <a:ext cx="96012" cy="539242"/>
              </a:xfrm>
              <a:custGeom>
                <a:avLst/>
                <a:ahLst/>
                <a:rect l="l" t="t" r="r" b="b"/>
                <a:pathLst>
                  <a:path w="96012" h="539242">
                    <a:moveTo>
                      <a:pt x="0" y="0"/>
                    </a:moveTo>
                    <a:lnTo>
                      <a:pt x="96012" y="0"/>
                    </a:lnTo>
                    <a:lnTo>
                      <a:pt x="96012" y="539242"/>
                    </a:lnTo>
                    <a:lnTo>
                      <a:pt x="0" y="539242"/>
                    </a:lnTo>
                    <a:close/>
                  </a:path>
                </a:pathLst>
              </a:custGeom>
              <a:solidFill>
                <a:srgbClr val="4B3C81"/>
              </a:solidFill>
            </p:spPr>
          </p:sp>
          <p:sp>
            <p:nvSpPr>
              <p:cNvPr id="1048701" name="Freeform 33"/>
              <p:cNvSpPr/>
              <p:nvPr/>
            </p:nvSpPr>
            <p:spPr>
              <a:xfrm>
                <a:off x="4037965" y="63500"/>
                <a:ext cx="579755" cy="566928"/>
              </a:xfrm>
              <a:custGeom>
                <a:avLst/>
                <a:ah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702" name="Freeform 34"/>
              <p:cNvSpPr/>
              <p:nvPr/>
            </p:nvSpPr>
            <p:spPr>
              <a:xfrm>
                <a:off x="4710684" y="77216"/>
                <a:ext cx="475361" cy="539242"/>
              </a:xfrm>
              <a:custGeom>
                <a:avLst/>
                <a:ah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61" name="Group 35"/>
            <p:cNvGrpSpPr>
              <a:grpSpLocks noChangeAspect="1"/>
            </p:cNvGrpSpPr>
            <p:nvPr/>
          </p:nvGrpSpPr>
          <p:grpSpPr>
            <a:xfrm>
              <a:off x="2786647" y="969061"/>
              <a:ext cx="19854" cy="194739"/>
              <a:chOff x="0" y="0"/>
              <a:chExt cx="77660" cy="761695"/>
            </a:xfrm>
          </p:grpSpPr>
          <p:sp>
            <p:nvSpPr>
              <p:cNvPr id="1048703" name="Freeform 36"/>
              <p:cNvSpPr/>
              <p:nvPr/>
            </p:nvSpPr>
            <p:spPr>
              <a:xfrm>
                <a:off x="0" y="0"/>
                <a:ext cx="77597" cy="761746"/>
              </a:xfrm>
              <a:custGeom>
                <a:avLst/>
                <a:ahLst/>
                <a:rect l="l" t="t" r="r" b="b"/>
                <a:pathLst>
                  <a:path w="77597" h="761746">
                    <a:moveTo>
                      <a:pt x="77597" y="761746"/>
                    </a:moveTo>
                    <a:lnTo>
                      <a:pt x="0" y="761746"/>
                    </a:lnTo>
                    <a:lnTo>
                      <a:pt x="0" y="0"/>
                    </a:lnTo>
                    <a:lnTo>
                      <a:pt x="77597" y="0"/>
                    </a:lnTo>
                    <a:close/>
                  </a:path>
                </a:pathLst>
              </a:custGeom>
              <a:solidFill>
                <a:srgbClr val="090F10"/>
              </a:solidFill>
            </p:spPr>
          </p:sp>
        </p:grpSp>
        <p:grpSp>
          <p:nvGrpSpPr>
            <p:cNvPr id="62" name="Group 37"/>
            <p:cNvGrpSpPr>
              <a:grpSpLocks noChangeAspect="1"/>
            </p:cNvGrpSpPr>
            <p:nvPr/>
          </p:nvGrpSpPr>
          <p:grpSpPr>
            <a:xfrm>
              <a:off x="2252006" y="651465"/>
              <a:ext cx="787540" cy="256520"/>
              <a:chOff x="0" y="0"/>
              <a:chExt cx="3080360" cy="1003338"/>
            </a:xfrm>
          </p:grpSpPr>
          <p:sp>
            <p:nvSpPr>
              <p:cNvPr id="1048704" name="Freeform 38"/>
              <p:cNvSpPr/>
              <p:nvPr/>
            </p:nvSpPr>
            <p:spPr>
              <a:xfrm>
                <a:off x="63500" y="63500"/>
                <a:ext cx="800862" cy="876300"/>
              </a:xfrm>
              <a:custGeom>
                <a:avLst/>
                <a:ah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1048705" name="Freeform 39"/>
              <p:cNvSpPr/>
              <p:nvPr/>
            </p:nvSpPr>
            <p:spPr>
              <a:xfrm>
                <a:off x="948563" y="63500"/>
                <a:ext cx="297053" cy="876300"/>
              </a:xfrm>
              <a:custGeom>
                <a:avLst/>
                <a:ahLst/>
                <a:rect l="l" t="t" r="r" b="b"/>
                <a:pathLst>
                  <a:path w="297053" h="876300">
                    <a:moveTo>
                      <a:pt x="0" y="0"/>
                    </a:moveTo>
                    <a:lnTo>
                      <a:pt x="297053" y="0"/>
                    </a:lnTo>
                    <a:lnTo>
                      <a:pt x="297053" y="876300"/>
                    </a:lnTo>
                    <a:lnTo>
                      <a:pt x="0" y="876300"/>
                    </a:lnTo>
                    <a:close/>
                  </a:path>
                </a:pathLst>
              </a:custGeom>
              <a:solidFill>
                <a:srgbClr val="0B6C37"/>
              </a:solidFill>
            </p:spPr>
          </p:sp>
          <p:sp>
            <p:nvSpPr>
              <p:cNvPr id="1048706" name="Freeform 40"/>
              <p:cNvSpPr/>
              <p:nvPr/>
            </p:nvSpPr>
            <p:spPr>
              <a:xfrm>
                <a:off x="1338453"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707" name="Freeform 41"/>
              <p:cNvSpPr/>
              <p:nvPr/>
            </p:nvSpPr>
            <p:spPr>
              <a:xfrm>
                <a:off x="2043938" y="63500"/>
                <a:ext cx="972947" cy="876300"/>
              </a:xfrm>
              <a:custGeom>
                <a:avLst/>
                <a:ah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63" name="Group 42"/>
            <p:cNvGrpSpPr>
              <a:grpSpLocks noChangeAspect="1"/>
            </p:cNvGrpSpPr>
            <p:nvPr/>
          </p:nvGrpSpPr>
          <p:grpSpPr>
            <a:xfrm>
              <a:off x="2863106" y="972383"/>
              <a:ext cx="485817" cy="177359"/>
              <a:chOff x="0" y="0"/>
              <a:chExt cx="1900212" cy="693712"/>
            </a:xfrm>
          </p:grpSpPr>
          <p:sp>
            <p:nvSpPr>
              <p:cNvPr id="1048708" name="Freeform 43"/>
              <p:cNvSpPr/>
              <p:nvPr/>
            </p:nvSpPr>
            <p:spPr>
              <a:xfrm>
                <a:off x="63500" y="63500"/>
                <a:ext cx="362585" cy="553085"/>
              </a:xfrm>
              <a:custGeom>
                <a:avLst/>
                <a:ah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1048709" name="Freeform 44"/>
              <p:cNvSpPr/>
              <p:nvPr/>
            </p:nvSpPr>
            <p:spPr>
              <a:xfrm>
                <a:off x="521208" y="63500"/>
                <a:ext cx="381000" cy="566928"/>
              </a:xfrm>
              <a:custGeom>
                <a:avLst/>
                <a:ah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1048710" name="Freeform 45"/>
              <p:cNvSpPr/>
              <p:nvPr/>
            </p:nvSpPr>
            <p:spPr>
              <a:xfrm>
                <a:off x="992632" y="63500"/>
                <a:ext cx="362712" cy="553085"/>
              </a:xfrm>
              <a:custGeom>
                <a:avLst/>
                <a:ah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1048711" name="Freeform 46"/>
              <p:cNvSpPr/>
              <p:nvPr/>
            </p:nvSpPr>
            <p:spPr>
              <a:xfrm>
                <a:off x="1442847" y="77216"/>
                <a:ext cx="393954" cy="553085"/>
              </a:xfrm>
              <a:custGeom>
                <a:avLst/>
                <a:ah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64" name="Group 47"/>
          <p:cNvGrpSpPr/>
          <p:nvPr/>
        </p:nvGrpSpPr>
        <p:grpSpPr>
          <a:xfrm>
            <a:off x="6178817" y="10157871"/>
            <a:ext cx="5937192" cy="129129"/>
            <a:chOff x="0" y="0"/>
            <a:chExt cx="784752" cy="17068"/>
          </a:xfrm>
        </p:grpSpPr>
        <p:sp>
          <p:nvSpPr>
            <p:cNvPr id="1048712" name="Freeform 48"/>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E3393A"/>
            </a:solidFill>
          </p:spPr>
        </p:sp>
        <p:sp>
          <p:nvSpPr>
            <p:cNvPr id="1048713" name="TextBox 49"/>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65" name="Group 50"/>
          <p:cNvGrpSpPr/>
          <p:nvPr/>
        </p:nvGrpSpPr>
        <p:grpSpPr>
          <a:xfrm>
            <a:off x="0" y="10157871"/>
            <a:ext cx="5937192" cy="129129"/>
            <a:chOff x="0" y="0"/>
            <a:chExt cx="784752" cy="17068"/>
          </a:xfrm>
        </p:grpSpPr>
        <p:sp>
          <p:nvSpPr>
            <p:cNvPr id="1048714" name="Freeform 51"/>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232625"/>
            </a:solidFill>
          </p:spPr>
        </p:sp>
        <p:sp>
          <p:nvSpPr>
            <p:cNvPr id="1048715" name="TextBox 52"/>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66" name="Group 53"/>
          <p:cNvGrpSpPr/>
          <p:nvPr/>
        </p:nvGrpSpPr>
        <p:grpSpPr>
          <a:xfrm>
            <a:off x="12350808" y="10157871"/>
            <a:ext cx="5937192" cy="129129"/>
            <a:chOff x="0" y="0"/>
            <a:chExt cx="784752" cy="17068"/>
          </a:xfrm>
        </p:grpSpPr>
        <p:sp>
          <p:nvSpPr>
            <p:cNvPr id="1048716" name="Freeform 54"/>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46A96C"/>
            </a:solidFill>
          </p:spPr>
        </p:sp>
        <p:sp>
          <p:nvSpPr>
            <p:cNvPr id="1048717" name="TextBox 55"/>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sp>
        <p:nvSpPr>
          <p:cNvPr id="1048718" name="TextBox 57"/>
          <p:cNvSpPr txBox="1"/>
          <p:nvPr/>
        </p:nvSpPr>
        <p:spPr>
          <a:xfrm>
            <a:off x="396086" y="2628900"/>
            <a:ext cx="16468725" cy="8557279"/>
          </a:xfrm>
          <a:prstGeom prst="rect"/>
        </p:spPr>
        <p:txBody>
          <a:bodyPr anchor="t" bIns="0" lIns="0" rIns="0" rtlCol="0" tIns="0">
            <a:spAutoFit/>
          </a:bodyPr>
          <a:p>
            <a:pPr algn="just" indent="-400835" lvl="1" marL="801670">
              <a:lnSpc>
                <a:spcPts val="4827"/>
              </a:lnSpc>
              <a:buFont typeface="Arial"/>
              <a:buChar char="•"/>
            </a:pPr>
            <a:r>
              <a:rPr b="1" dirty="0" sz="3200" lang="en-US">
                <a:solidFill>
                  <a:srgbClr val="000000"/>
                </a:solidFill>
                <a:latin typeface="Arial"/>
                <a:ea typeface="Arial"/>
                <a:cs typeface="Arial"/>
                <a:sym typeface="Arial"/>
              </a:rPr>
              <a:t>There is need to formulate and adopt mental health guidelines to mandate routine toxicology screening for all psychiatric admissions. This shall reduce misdiagnoses and ensure that substance-induced psychoses are not treated as primary/functional psychoses, which requires different clinical pathways.</a:t>
            </a:r>
          </a:p>
          <a:p>
            <a:pPr algn="just" indent="-400835" lvl="1" marL="801670">
              <a:lnSpc>
                <a:spcPts val="4827"/>
              </a:lnSpc>
              <a:buFont typeface="Arial"/>
              <a:buChar char="•"/>
            </a:pPr>
            <a:endParaRPr b="1" dirty="0" sz="3200" lang="en-US">
              <a:solidFill>
                <a:srgbClr val="000000"/>
              </a:solidFill>
              <a:latin typeface="Arial"/>
              <a:ea typeface="Arial"/>
              <a:cs typeface="Arial"/>
              <a:sym typeface="Arial"/>
            </a:endParaRPr>
          </a:p>
          <a:p>
            <a:pPr algn="just" indent="-400835" lvl="1" marL="801670">
              <a:lnSpc>
                <a:spcPts val="4827"/>
              </a:lnSpc>
              <a:buFont typeface="Arial"/>
              <a:buChar char="•"/>
            </a:pPr>
            <a:r>
              <a:rPr b="1" dirty="0" sz="3200" lang="en-US">
                <a:solidFill>
                  <a:srgbClr val="000000"/>
                </a:solidFill>
                <a:latin typeface="Arial"/>
                <a:ea typeface="Arial"/>
                <a:cs typeface="Arial"/>
                <a:sym typeface="Arial"/>
              </a:rPr>
              <a:t>Evidence from the lab provides the "burden of proof" of the need to tightening of Pharmacy and Poisons Board (PPB) regulations regarding the prescription and sale of synthetic opioids and other DDA drugs. There is illustrated need for stiffer sentences or higher penalties for unauthorized sales.</a:t>
            </a:r>
          </a:p>
          <a:p>
            <a:pPr algn="just" indent="-400835" lvl="1" marL="801670">
              <a:lnSpc>
                <a:spcPts val="4827"/>
              </a:lnSpc>
              <a:buFont typeface="Arial"/>
              <a:buChar char="•"/>
            </a:pPr>
            <a:endParaRPr b="1" dirty="0" sz="3200" lang="en-US">
              <a:solidFill>
                <a:srgbClr val="000000"/>
              </a:solidFill>
              <a:latin typeface="Arial"/>
              <a:ea typeface="Arial"/>
              <a:cs typeface="Arial"/>
              <a:sym typeface="Arial"/>
            </a:endParaRPr>
          </a:p>
          <a:p>
            <a:pPr algn="just" indent="-400835" lvl="1" marL="801670">
              <a:lnSpc>
                <a:spcPts val="4827"/>
              </a:lnSpc>
              <a:buFont typeface="Arial"/>
              <a:buChar char="•"/>
            </a:pPr>
            <a:endParaRPr b="1" dirty="0" sz="3200" lang="en-US">
              <a:solidFill>
                <a:srgbClr val="000000"/>
              </a:solidFill>
              <a:latin typeface="Arial"/>
              <a:ea typeface="Arial"/>
              <a:cs typeface="Arial"/>
              <a:sym typeface="Arial"/>
            </a:endParaRPr>
          </a:p>
          <a:p>
            <a:pPr algn="just" indent="-400835" lvl="1" marL="801670">
              <a:lnSpc>
                <a:spcPts val="4827"/>
              </a:lnSpc>
              <a:buFont typeface="Arial"/>
              <a:buChar char="•"/>
            </a:pPr>
            <a:endParaRPr b="1" dirty="0" sz="3200" lang="en-US">
              <a:solidFill>
                <a:srgbClr val="000000"/>
              </a:solidFill>
              <a:latin typeface="Arial"/>
              <a:ea typeface="Arial"/>
              <a:cs typeface="Arial"/>
              <a:sym typeface="Arial"/>
            </a:endParaRPr>
          </a:p>
          <a:p>
            <a:pPr algn="just" lvl="1" marL="400835">
              <a:lnSpc>
                <a:spcPts val="4827"/>
              </a:lnSpc>
            </a:pPr>
            <a:endParaRPr b="1" dirty="0" sz="3200" lang="en-US">
              <a:solidFill>
                <a:srgbClr val="000000"/>
              </a:solidFill>
              <a:latin typeface="Arial"/>
              <a:ea typeface="Arial"/>
              <a:cs typeface="Arial"/>
              <a:sym typeface="Arial"/>
            </a:endParaRPr>
          </a:p>
          <a:p>
            <a:pPr algn="just" indent="-400835" lvl="1" marL="801670">
              <a:lnSpc>
                <a:spcPts val="4827"/>
              </a:lnSpc>
              <a:buFont typeface="Arial"/>
              <a:buChar char="•"/>
            </a:pPr>
            <a:endParaRPr b="1" dirty="0" sz="3200" lang="en-US">
              <a:solidFill>
                <a:srgbClr val="000000"/>
              </a:solidFill>
              <a:latin typeface="Arial"/>
              <a:ea typeface="Arial"/>
              <a:cs typeface="Arial"/>
              <a:sym typeface="Arial"/>
            </a:endParaRPr>
          </a:p>
        </p:txBody>
      </p:sp>
      <p:grpSp>
        <p:nvGrpSpPr>
          <p:cNvPr id="67" name="Group 2"/>
          <p:cNvGrpSpPr/>
          <p:nvPr/>
        </p:nvGrpSpPr>
        <p:grpSpPr>
          <a:xfrm>
            <a:off x="27325" y="1391961"/>
            <a:ext cx="18284230" cy="798001"/>
            <a:chOff x="0" y="0"/>
            <a:chExt cx="3021109" cy="475630"/>
          </a:xfrm>
        </p:grpSpPr>
        <p:sp>
          <p:nvSpPr>
            <p:cNvPr id="1048719" name="Freeform 3"/>
            <p:cNvSpPr/>
            <p:nvPr/>
          </p:nvSpPr>
          <p:spPr>
            <a:xfrm>
              <a:off x="0" y="0"/>
              <a:ext cx="3021109" cy="475630"/>
            </a:xfrm>
            <a:custGeom>
              <a:avLst/>
              <a:ah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p>
              <a:endParaRPr dirty="0" lang="en-KE"/>
            </a:p>
          </p:txBody>
        </p:sp>
        <p:sp>
          <p:nvSpPr>
            <p:cNvPr id="1048720" name="TextBox 4"/>
            <p:cNvSpPr txBox="1"/>
            <p:nvPr/>
          </p:nvSpPr>
          <p:spPr>
            <a:xfrm>
              <a:off x="0" y="-57150"/>
              <a:ext cx="3021109" cy="532780"/>
            </a:xfrm>
            <a:prstGeom prst="rect"/>
          </p:spPr>
          <p:txBody>
            <a:bodyPr anchor="ctr" bIns="47037" lIns="47037" rIns="47037" rtlCol="0" tIns="47037"/>
            <a:p>
              <a:pPr indent="0" lvl="0" marL="0">
                <a:lnSpc>
                  <a:spcPts val="3240"/>
                </a:lnSpc>
                <a:spcBef>
                  <a:spcPct val="0"/>
                </a:spcBef>
              </a:pPr>
            </a:p>
          </p:txBody>
        </p:sp>
      </p:grpSp>
      <p:sp>
        <p:nvSpPr>
          <p:cNvPr id="1048721" name="TextBox 56"/>
          <p:cNvSpPr txBox="1"/>
          <p:nvPr/>
        </p:nvSpPr>
        <p:spPr>
          <a:xfrm>
            <a:off x="762000" y="1436462"/>
            <a:ext cx="8660242" cy="615553"/>
          </a:xfrm>
          <a:prstGeom prst="rect"/>
        </p:spPr>
        <p:txBody>
          <a:bodyPr anchor="t" bIns="0" lIns="0" rIns="0" rtlCol="0" tIns="0" wrap="square">
            <a:spAutoFit/>
          </a:bodyPr>
          <a:p>
            <a:r>
              <a:rPr b="1" dirty="0" sz="4000" lang="en-GB">
                <a:solidFill>
                  <a:schemeClr val="bg1"/>
                </a:solidFill>
              </a:rPr>
              <a:t>Policy Impact and Implications</a:t>
            </a:r>
            <a:endParaRPr b="1" dirty="0" sz="4000" lang="en-KE">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grpSp>
        <p:nvGrpSpPr>
          <p:cNvPr id="83" name="Group 2"/>
          <p:cNvGrpSpPr/>
          <p:nvPr/>
        </p:nvGrpSpPr>
        <p:grpSpPr>
          <a:xfrm>
            <a:off x="-1" y="4000500"/>
            <a:ext cx="18313645" cy="3223672"/>
            <a:chOff x="0" y="0"/>
            <a:chExt cx="3021109" cy="475630"/>
          </a:xfrm>
        </p:grpSpPr>
        <p:sp>
          <p:nvSpPr>
            <p:cNvPr id="1048768" name="Freeform 3"/>
            <p:cNvSpPr/>
            <p:nvPr/>
          </p:nvSpPr>
          <p:spPr>
            <a:xfrm>
              <a:off x="0" y="0"/>
              <a:ext cx="3021109" cy="475630"/>
            </a:xfrm>
            <a:custGeom>
              <a:avLst/>
              <a:ah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sp>
        <p:sp>
          <p:nvSpPr>
            <p:cNvPr id="1048769" name="TextBox 4"/>
            <p:cNvSpPr txBox="1"/>
            <p:nvPr/>
          </p:nvSpPr>
          <p:spPr>
            <a:xfrm>
              <a:off x="0" y="-57150"/>
              <a:ext cx="3021109" cy="532780"/>
            </a:xfrm>
            <a:prstGeom prst="rect"/>
          </p:spPr>
          <p:txBody>
            <a:bodyPr anchor="ctr" bIns="47037" lIns="47037" rIns="47037" rtlCol="0" tIns="47037"/>
            <a:p>
              <a:pPr algn="ctr" indent="0" lvl="0" marL="0">
                <a:lnSpc>
                  <a:spcPts val="3240"/>
                </a:lnSpc>
                <a:spcBef>
                  <a:spcPct val="0"/>
                </a:spcBef>
              </a:pPr>
            </a:p>
          </p:txBody>
        </p:sp>
      </p:grpSp>
      <p:sp>
        <p:nvSpPr>
          <p:cNvPr id="1048770" name="Freeform 5"/>
          <p:cNvSpPr/>
          <p:nvPr/>
        </p:nvSpPr>
        <p:spPr>
          <a:xfrm>
            <a:off x="907281" y="818504"/>
            <a:ext cx="5441739" cy="1644667"/>
          </a:xfrm>
          <a:custGeom>
            <a:avLst/>
            <a:ahLst/>
            <a:rect l="l" t="t" r="r" b="b"/>
            <a:pathLst>
              <a:path w="5441739" h="1644667">
                <a:moveTo>
                  <a:pt x="0" y="0"/>
                </a:moveTo>
                <a:lnTo>
                  <a:pt x="5441739" y="0"/>
                </a:lnTo>
                <a:lnTo>
                  <a:pt x="5441739" y="1644666"/>
                </a:lnTo>
                <a:lnTo>
                  <a:pt x="0" y="1644666"/>
                </a:lnTo>
                <a:lnTo>
                  <a:pt x="0" y="0"/>
                </a:lnTo>
                <a:close/>
              </a:path>
            </a:pathLst>
          </a:custGeom>
          <a:blipFill>
            <a:blip xmlns:r="http://schemas.openxmlformats.org/officeDocument/2006/relationships" r:embed="rId1"/>
            <a:stretch>
              <a:fillRect t="-2570"/>
            </a:stretch>
          </a:blipFill>
        </p:spPr>
      </p:sp>
      <p:grpSp>
        <p:nvGrpSpPr>
          <p:cNvPr id="84" name="Group 6"/>
          <p:cNvGrpSpPr/>
          <p:nvPr/>
        </p:nvGrpSpPr>
        <p:grpSpPr>
          <a:xfrm>
            <a:off x="13579944" y="1046343"/>
            <a:ext cx="3633626" cy="1262739"/>
            <a:chOff x="0" y="0"/>
            <a:chExt cx="4844835" cy="1683651"/>
          </a:xfrm>
        </p:grpSpPr>
        <p:sp>
          <p:nvSpPr>
            <p:cNvPr id="1048771" name="Freeform 7"/>
            <p:cNvSpPr/>
            <p:nvPr/>
          </p:nvSpPr>
          <p:spPr>
            <a:xfrm>
              <a:off x="0" y="0"/>
              <a:ext cx="1695288" cy="1656806"/>
            </a:xfrm>
            <a:custGeom>
              <a:avLst/>
              <a:ahLst/>
              <a:rect l="l" t="t" r="r" b="b"/>
              <a:pathLst>
                <a:path w="1695288" h="1656806">
                  <a:moveTo>
                    <a:pt x="0" y="0"/>
                  </a:moveTo>
                  <a:lnTo>
                    <a:pt x="1695288" y="0"/>
                  </a:lnTo>
                  <a:lnTo>
                    <a:pt x="1695288" y="1656806"/>
                  </a:lnTo>
                  <a:lnTo>
                    <a:pt x="0" y="1656806"/>
                  </a:lnTo>
                  <a:lnTo>
                    <a:pt x="0" y="0"/>
                  </a:lnTo>
                  <a:close/>
                </a:path>
              </a:pathLst>
            </a:custGeom>
            <a:blipFill>
              <a:blip xmlns:r="http://schemas.openxmlformats.org/officeDocument/2006/relationships" r:embed="rId2"/>
              <a:stretch>
                <a:fillRect/>
              </a:stretch>
            </a:blipFill>
          </p:spPr>
        </p:sp>
        <p:grpSp>
          <p:nvGrpSpPr>
            <p:cNvPr id="85" name="Group 8"/>
            <p:cNvGrpSpPr>
              <a:grpSpLocks noChangeAspect="1"/>
            </p:cNvGrpSpPr>
            <p:nvPr/>
          </p:nvGrpSpPr>
          <p:grpSpPr>
            <a:xfrm>
              <a:off x="2049464" y="519873"/>
              <a:ext cx="306739" cy="324129"/>
              <a:chOff x="0" y="0"/>
              <a:chExt cx="829323" cy="876338"/>
            </a:xfrm>
          </p:grpSpPr>
          <p:sp>
            <p:nvSpPr>
              <p:cNvPr id="1048772" name="Freeform 9"/>
              <p:cNvSpPr/>
              <p:nvPr/>
            </p:nvSpPr>
            <p:spPr>
              <a:xfrm>
                <a:off x="0" y="0"/>
                <a:ext cx="829310" cy="876300"/>
              </a:xfrm>
              <a:custGeom>
                <a:avLst/>
                <a:ah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86" name="Group 10"/>
            <p:cNvGrpSpPr>
              <a:grpSpLocks noChangeAspect="1"/>
            </p:cNvGrpSpPr>
            <p:nvPr/>
          </p:nvGrpSpPr>
          <p:grpSpPr>
            <a:xfrm>
              <a:off x="1995767" y="933295"/>
              <a:ext cx="1253763" cy="389431"/>
              <a:chOff x="0" y="0"/>
              <a:chExt cx="3389770" cy="1052894"/>
            </a:xfrm>
          </p:grpSpPr>
          <p:sp>
            <p:nvSpPr>
              <p:cNvPr id="1048773" name="Freeform 11"/>
              <p:cNvSpPr/>
              <p:nvPr/>
            </p:nvSpPr>
            <p:spPr>
              <a:xfrm>
                <a:off x="63500" y="63500"/>
                <a:ext cx="753872" cy="926084"/>
              </a:xfrm>
              <a:custGeom>
                <a:avLst/>
                <a:ah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1048774" name="Freeform 12"/>
              <p:cNvSpPr/>
              <p:nvPr/>
            </p:nvSpPr>
            <p:spPr>
              <a:xfrm>
                <a:off x="907669" y="88265"/>
                <a:ext cx="623824" cy="876300"/>
              </a:xfrm>
              <a:custGeom>
                <a:avLst/>
                <a:ah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48775" name="Freeform 13"/>
              <p:cNvSpPr/>
              <p:nvPr/>
            </p:nvSpPr>
            <p:spPr>
              <a:xfrm>
                <a:off x="1615567" y="63500"/>
                <a:ext cx="819532" cy="925830"/>
              </a:xfrm>
              <a:custGeom>
                <a:avLst/>
                <a:ah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048776" name="Freeform 14"/>
              <p:cNvSpPr/>
              <p:nvPr/>
            </p:nvSpPr>
            <p:spPr>
              <a:xfrm>
                <a:off x="2505583" y="88265"/>
                <a:ext cx="820801" cy="901192"/>
              </a:xfrm>
              <a:custGeom>
                <a:avLst/>
                <a:ah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87" name="Group 15"/>
            <p:cNvGrpSpPr>
              <a:grpSpLocks noChangeAspect="1"/>
            </p:cNvGrpSpPr>
            <p:nvPr/>
          </p:nvGrpSpPr>
          <p:grpSpPr>
            <a:xfrm>
              <a:off x="2025973" y="50308"/>
              <a:ext cx="1705624" cy="371104"/>
              <a:chOff x="0" y="0"/>
              <a:chExt cx="4611446" cy="1003351"/>
            </a:xfrm>
          </p:grpSpPr>
          <p:sp>
            <p:nvSpPr>
              <p:cNvPr id="1048777" name="Freeform 16"/>
              <p:cNvSpPr/>
              <p:nvPr/>
            </p:nvSpPr>
            <p:spPr>
              <a:xfrm>
                <a:off x="63500" y="63500"/>
                <a:ext cx="883793" cy="876300"/>
              </a:xfrm>
              <a:custGeom>
                <a:avLst/>
                <a:ah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048778" name="Freeform 17"/>
              <p:cNvSpPr/>
              <p:nvPr/>
            </p:nvSpPr>
            <p:spPr>
              <a:xfrm>
                <a:off x="1010412" y="63500"/>
                <a:ext cx="623824" cy="876300"/>
              </a:xfrm>
              <a:custGeom>
                <a:avLst/>
                <a:ah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048779" name="Freeform 18"/>
              <p:cNvSpPr/>
              <p:nvPr/>
            </p:nvSpPr>
            <p:spPr>
              <a:xfrm>
                <a:off x="1757934" y="63500"/>
                <a:ext cx="815848" cy="876300"/>
              </a:xfrm>
              <a:custGeom>
                <a:avLst/>
                <a:ah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048780" name="Freeform 19"/>
              <p:cNvSpPr/>
              <p:nvPr/>
            </p:nvSpPr>
            <p:spPr>
              <a:xfrm>
                <a:off x="2624455" y="63500"/>
                <a:ext cx="972820" cy="876300"/>
              </a:xfrm>
              <a:custGeom>
                <a:avLst/>
                <a:ah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048781" name="Freeform 20"/>
              <p:cNvSpPr/>
              <p:nvPr/>
            </p:nvSpPr>
            <p:spPr>
              <a:xfrm>
                <a:off x="3547872" y="63500"/>
                <a:ext cx="1000125" cy="876300"/>
              </a:xfrm>
              <a:custGeom>
                <a:avLst/>
                <a:ah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88" name="Group 21"/>
            <p:cNvGrpSpPr>
              <a:grpSpLocks noChangeAspect="1"/>
            </p:cNvGrpSpPr>
            <p:nvPr/>
          </p:nvGrpSpPr>
          <p:grpSpPr>
            <a:xfrm>
              <a:off x="2394054" y="496385"/>
              <a:ext cx="1511060" cy="371104"/>
              <a:chOff x="0" y="0"/>
              <a:chExt cx="4085412" cy="1003338"/>
            </a:xfrm>
          </p:grpSpPr>
          <p:sp>
            <p:nvSpPr>
              <p:cNvPr id="1048782" name="Freeform 22"/>
              <p:cNvSpPr/>
              <p:nvPr/>
            </p:nvSpPr>
            <p:spPr>
              <a:xfrm>
                <a:off x="63500" y="63500"/>
                <a:ext cx="623824" cy="876300"/>
              </a:xfrm>
              <a:custGeom>
                <a:avLst/>
                <a:ah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1048783" name="Freeform 23"/>
              <p:cNvSpPr/>
              <p:nvPr/>
            </p:nvSpPr>
            <p:spPr>
              <a:xfrm>
                <a:off x="709549" y="63500"/>
                <a:ext cx="1000252" cy="876300"/>
              </a:xfrm>
              <a:custGeom>
                <a:avLst/>
                <a:ah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1048784" name="Freeform 24"/>
              <p:cNvSpPr/>
              <p:nvPr/>
            </p:nvSpPr>
            <p:spPr>
              <a:xfrm>
                <a:off x="1771650" y="63500"/>
                <a:ext cx="587883" cy="876300"/>
              </a:xfrm>
              <a:custGeom>
                <a:avLst/>
                <a:ah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1048785" name="Freeform 25"/>
              <p:cNvSpPr/>
              <p:nvPr/>
            </p:nvSpPr>
            <p:spPr>
              <a:xfrm>
                <a:off x="2375662"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786" name="Freeform 26"/>
              <p:cNvSpPr/>
              <p:nvPr/>
            </p:nvSpPr>
            <p:spPr>
              <a:xfrm>
                <a:off x="3192526" y="63500"/>
                <a:ext cx="829437" cy="876300"/>
              </a:xfrm>
              <a:custGeom>
                <a:avLst/>
                <a:ah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89" name="Group 27"/>
            <p:cNvGrpSpPr>
              <a:grpSpLocks noChangeAspect="1"/>
            </p:cNvGrpSpPr>
            <p:nvPr/>
          </p:nvGrpSpPr>
          <p:grpSpPr>
            <a:xfrm>
              <a:off x="2004239" y="1406734"/>
              <a:ext cx="1941611" cy="256579"/>
              <a:chOff x="0" y="0"/>
              <a:chExt cx="5249482" cy="693699"/>
            </a:xfrm>
          </p:grpSpPr>
          <p:sp>
            <p:nvSpPr>
              <p:cNvPr id="1048787" name="Freeform 28"/>
              <p:cNvSpPr/>
              <p:nvPr/>
            </p:nvSpPr>
            <p:spPr>
              <a:xfrm>
                <a:off x="63500" y="63500"/>
                <a:ext cx="496824" cy="566801"/>
              </a:xfrm>
              <a:custGeom>
                <a:avLst/>
                <a:ah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1048788" name="Freeform 29"/>
              <p:cNvSpPr/>
              <p:nvPr/>
            </p:nvSpPr>
            <p:spPr>
              <a:xfrm>
                <a:off x="591947" y="63500"/>
                <a:ext cx="579882" cy="566928"/>
              </a:xfrm>
              <a:custGeom>
                <a:avLst/>
                <a:ah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789" name="Freeform 30"/>
              <p:cNvSpPr/>
              <p:nvPr/>
            </p:nvSpPr>
            <p:spPr>
              <a:xfrm>
                <a:off x="1264793" y="77216"/>
                <a:ext cx="475234" cy="539242"/>
              </a:xfrm>
              <a:custGeom>
                <a:avLst/>
                <a:ah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1048790" name="Freeform 31"/>
              <p:cNvSpPr/>
              <p:nvPr/>
            </p:nvSpPr>
            <p:spPr>
              <a:xfrm>
                <a:off x="1791081" y="77216"/>
                <a:ext cx="512572" cy="539242"/>
              </a:xfrm>
              <a:custGeom>
                <a:avLst/>
                <a:ah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1048791" name="Freeform 32"/>
              <p:cNvSpPr/>
              <p:nvPr/>
            </p:nvSpPr>
            <p:spPr>
              <a:xfrm>
                <a:off x="2355469" y="77216"/>
                <a:ext cx="370967" cy="539496"/>
              </a:xfrm>
              <a:custGeom>
                <a:avLst/>
                <a:ah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1048792" name="Freeform 33"/>
              <p:cNvSpPr/>
              <p:nvPr/>
            </p:nvSpPr>
            <p:spPr>
              <a:xfrm>
                <a:off x="2820797" y="77216"/>
                <a:ext cx="475488" cy="539242"/>
              </a:xfrm>
              <a:custGeom>
                <a:avLst/>
                <a:ah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1048793" name="Freeform 34"/>
              <p:cNvSpPr/>
              <p:nvPr/>
            </p:nvSpPr>
            <p:spPr>
              <a:xfrm>
                <a:off x="3357880" y="77216"/>
                <a:ext cx="426593" cy="539242"/>
              </a:xfrm>
              <a:custGeom>
                <a:avLst/>
                <a:ah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1048794" name="Freeform 35"/>
              <p:cNvSpPr/>
              <p:nvPr/>
            </p:nvSpPr>
            <p:spPr>
              <a:xfrm>
                <a:off x="3847719" y="77216"/>
                <a:ext cx="96012" cy="539242"/>
              </a:xfrm>
              <a:custGeom>
                <a:avLst/>
                <a:ahLst/>
                <a:rect l="l" t="t" r="r" b="b"/>
                <a:pathLst>
                  <a:path w="96012" h="539242">
                    <a:moveTo>
                      <a:pt x="0" y="0"/>
                    </a:moveTo>
                    <a:lnTo>
                      <a:pt x="96012" y="0"/>
                    </a:lnTo>
                    <a:lnTo>
                      <a:pt x="96012" y="539242"/>
                    </a:lnTo>
                    <a:lnTo>
                      <a:pt x="0" y="539242"/>
                    </a:lnTo>
                    <a:close/>
                  </a:path>
                </a:pathLst>
              </a:custGeom>
              <a:solidFill>
                <a:srgbClr val="4B3C81"/>
              </a:solidFill>
            </p:spPr>
          </p:sp>
          <p:sp>
            <p:nvSpPr>
              <p:cNvPr id="1048795" name="Freeform 36"/>
              <p:cNvSpPr/>
              <p:nvPr/>
            </p:nvSpPr>
            <p:spPr>
              <a:xfrm>
                <a:off x="4037965" y="63500"/>
                <a:ext cx="579755" cy="566928"/>
              </a:xfrm>
              <a:custGeom>
                <a:avLst/>
                <a:ah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1048796" name="Freeform 37"/>
              <p:cNvSpPr/>
              <p:nvPr/>
            </p:nvSpPr>
            <p:spPr>
              <a:xfrm>
                <a:off x="4710684" y="77216"/>
                <a:ext cx="475361" cy="539242"/>
              </a:xfrm>
              <a:custGeom>
                <a:avLst/>
                <a:ah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90" name="Group 38"/>
            <p:cNvGrpSpPr>
              <a:grpSpLocks noChangeAspect="1"/>
            </p:cNvGrpSpPr>
            <p:nvPr/>
          </p:nvGrpSpPr>
          <p:grpSpPr>
            <a:xfrm>
              <a:off x="4031399" y="1401926"/>
              <a:ext cx="28723" cy="281726"/>
              <a:chOff x="0" y="0"/>
              <a:chExt cx="77660" cy="761695"/>
            </a:xfrm>
          </p:grpSpPr>
          <p:sp>
            <p:nvSpPr>
              <p:cNvPr id="1048797" name="Freeform 39"/>
              <p:cNvSpPr/>
              <p:nvPr/>
            </p:nvSpPr>
            <p:spPr>
              <a:xfrm>
                <a:off x="0" y="0"/>
                <a:ext cx="77597" cy="761746"/>
              </a:xfrm>
              <a:custGeom>
                <a:avLst/>
                <a:ahLst/>
                <a:rect l="l" t="t" r="r" b="b"/>
                <a:pathLst>
                  <a:path w="77597" h="761746">
                    <a:moveTo>
                      <a:pt x="77597" y="761746"/>
                    </a:moveTo>
                    <a:lnTo>
                      <a:pt x="0" y="761746"/>
                    </a:lnTo>
                    <a:lnTo>
                      <a:pt x="0" y="0"/>
                    </a:lnTo>
                    <a:lnTo>
                      <a:pt x="77597" y="0"/>
                    </a:lnTo>
                    <a:close/>
                  </a:path>
                </a:pathLst>
              </a:custGeom>
              <a:solidFill>
                <a:srgbClr val="090F10"/>
              </a:solidFill>
            </p:spPr>
          </p:sp>
        </p:grpSp>
        <p:grpSp>
          <p:nvGrpSpPr>
            <p:cNvPr id="91" name="Group 40"/>
            <p:cNvGrpSpPr>
              <a:grpSpLocks noChangeAspect="1"/>
            </p:cNvGrpSpPr>
            <p:nvPr/>
          </p:nvGrpSpPr>
          <p:grpSpPr>
            <a:xfrm>
              <a:off x="3257942" y="942465"/>
              <a:ext cx="1139322" cy="371104"/>
              <a:chOff x="0" y="0"/>
              <a:chExt cx="3080360" cy="1003338"/>
            </a:xfrm>
          </p:grpSpPr>
          <p:sp>
            <p:nvSpPr>
              <p:cNvPr id="1048798" name="Freeform 41"/>
              <p:cNvSpPr/>
              <p:nvPr/>
            </p:nvSpPr>
            <p:spPr>
              <a:xfrm>
                <a:off x="63500" y="63500"/>
                <a:ext cx="800862" cy="876300"/>
              </a:xfrm>
              <a:custGeom>
                <a:avLst/>
                <a:ah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1048799" name="Freeform 42"/>
              <p:cNvSpPr/>
              <p:nvPr/>
            </p:nvSpPr>
            <p:spPr>
              <a:xfrm>
                <a:off x="948563" y="63500"/>
                <a:ext cx="297053" cy="876300"/>
              </a:xfrm>
              <a:custGeom>
                <a:avLst/>
                <a:ahLst/>
                <a:rect l="l" t="t" r="r" b="b"/>
                <a:pathLst>
                  <a:path w="297053" h="876300">
                    <a:moveTo>
                      <a:pt x="0" y="0"/>
                    </a:moveTo>
                    <a:lnTo>
                      <a:pt x="297053" y="0"/>
                    </a:lnTo>
                    <a:lnTo>
                      <a:pt x="297053" y="876300"/>
                    </a:lnTo>
                    <a:lnTo>
                      <a:pt x="0" y="876300"/>
                    </a:lnTo>
                    <a:close/>
                  </a:path>
                </a:pathLst>
              </a:custGeom>
              <a:solidFill>
                <a:srgbClr val="0B6C37"/>
              </a:solidFill>
            </p:spPr>
          </p:sp>
          <p:sp>
            <p:nvSpPr>
              <p:cNvPr id="1048800" name="Freeform 43"/>
              <p:cNvSpPr/>
              <p:nvPr/>
            </p:nvSpPr>
            <p:spPr>
              <a:xfrm>
                <a:off x="1338453" y="63500"/>
                <a:ext cx="725297" cy="876300"/>
              </a:xfrm>
              <a:custGeom>
                <a:avLst/>
                <a:ah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1048801" name="Freeform 44"/>
              <p:cNvSpPr/>
              <p:nvPr/>
            </p:nvSpPr>
            <p:spPr>
              <a:xfrm>
                <a:off x="2043938" y="63500"/>
                <a:ext cx="972947" cy="876300"/>
              </a:xfrm>
              <a:custGeom>
                <a:avLst/>
                <a:ah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92" name="Group 45"/>
            <p:cNvGrpSpPr>
              <a:grpSpLocks noChangeAspect="1"/>
            </p:cNvGrpSpPr>
            <p:nvPr/>
          </p:nvGrpSpPr>
          <p:grpSpPr>
            <a:xfrm>
              <a:off x="4142011" y="1406731"/>
              <a:ext cx="702825" cy="256582"/>
              <a:chOff x="0" y="0"/>
              <a:chExt cx="1900212" cy="693712"/>
            </a:xfrm>
          </p:grpSpPr>
          <p:sp>
            <p:nvSpPr>
              <p:cNvPr id="1048802" name="Freeform 46"/>
              <p:cNvSpPr/>
              <p:nvPr/>
            </p:nvSpPr>
            <p:spPr>
              <a:xfrm>
                <a:off x="63500" y="63500"/>
                <a:ext cx="362585" cy="553085"/>
              </a:xfrm>
              <a:custGeom>
                <a:avLst/>
                <a:ah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1048803" name="Freeform 47"/>
              <p:cNvSpPr/>
              <p:nvPr/>
            </p:nvSpPr>
            <p:spPr>
              <a:xfrm>
                <a:off x="521208" y="63500"/>
                <a:ext cx="381000" cy="566928"/>
              </a:xfrm>
              <a:custGeom>
                <a:avLst/>
                <a:ah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1048804" name="Freeform 48"/>
              <p:cNvSpPr/>
              <p:nvPr/>
            </p:nvSpPr>
            <p:spPr>
              <a:xfrm>
                <a:off x="992632" y="63500"/>
                <a:ext cx="362712" cy="553085"/>
              </a:xfrm>
              <a:custGeom>
                <a:avLst/>
                <a:ah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1048805" name="Freeform 49"/>
              <p:cNvSpPr/>
              <p:nvPr/>
            </p:nvSpPr>
            <p:spPr>
              <a:xfrm>
                <a:off x="1442847" y="77216"/>
                <a:ext cx="393954" cy="553085"/>
              </a:xfrm>
              <a:custGeom>
                <a:avLst/>
                <a:ah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93" name="Group 50"/>
          <p:cNvGrpSpPr/>
          <p:nvPr/>
        </p:nvGrpSpPr>
        <p:grpSpPr>
          <a:xfrm>
            <a:off x="6178817" y="10157871"/>
            <a:ext cx="5937192" cy="129129"/>
            <a:chOff x="0" y="0"/>
            <a:chExt cx="784752" cy="17068"/>
          </a:xfrm>
        </p:grpSpPr>
        <p:sp>
          <p:nvSpPr>
            <p:cNvPr id="1048806" name="Freeform 51"/>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E3393A"/>
            </a:solidFill>
          </p:spPr>
        </p:sp>
        <p:sp>
          <p:nvSpPr>
            <p:cNvPr id="1048807" name="TextBox 52"/>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94" name="Group 53"/>
          <p:cNvGrpSpPr/>
          <p:nvPr/>
        </p:nvGrpSpPr>
        <p:grpSpPr>
          <a:xfrm>
            <a:off x="0" y="10157871"/>
            <a:ext cx="5937192" cy="129129"/>
            <a:chOff x="0" y="0"/>
            <a:chExt cx="784752" cy="17068"/>
          </a:xfrm>
        </p:grpSpPr>
        <p:sp>
          <p:nvSpPr>
            <p:cNvPr id="1048808" name="Freeform 54"/>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232625"/>
            </a:solidFill>
          </p:spPr>
        </p:sp>
        <p:sp>
          <p:nvSpPr>
            <p:cNvPr id="1048809" name="TextBox 55"/>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grpSp>
        <p:nvGrpSpPr>
          <p:cNvPr id="95" name="Group 56"/>
          <p:cNvGrpSpPr/>
          <p:nvPr/>
        </p:nvGrpSpPr>
        <p:grpSpPr>
          <a:xfrm>
            <a:off x="12350808" y="10157871"/>
            <a:ext cx="5937192" cy="129129"/>
            <a:chOff x="0" y="0"/>
            <a:chExt cx="784752" cy="17068"/>
          </a:xfrm>
        </p:grpSpPr>
        <p:sp>
          <p:nvSpPr>
            <p:cNvPr id="1048810" name="Freeform 57"/>
            <p:cNvSpPr/>
            <p:nvPr/>
          </p:nvSpPr>
          <p:spPr>
            <a:xfrm>
              <a:off x="0" y="0"/>
              <a:ext cx="784752" cy="17068"/>
            </a:xfrm>
            <a:custGeom>
              <a:avLst/>
              <a:ahLst/>
              <a:rect l="l" t="t" r="r" b="b"/>
              <a:pathLst>
                <a:path w="784752" h="17068">
                  <a:moveTo>
                    <a:pt x="0" y="0"/>
                  </a:moveTo>
                  <a:lnTo>
                    <a:pt x="784752" y="0"/>
                  </a:lnTo>
                  <a:lnTo>
                    <a:pt x="784752" y="17068"/>
                  </a:lnTo>
                  <a:lnTo>
                    <a:pt x="0" y="17068"/>
                  </a:lnTo>
                  <a:close/>
                </a:path>
              </a:pathLst>
            </a:custGeom>
            <a:solidFill>
              <a:srgbClr val="46A96C"/>
            </a:solidFill>
          </p:spPr>
        </p:sp>
        <p:sp>
          <p:nvSpPr>
            <p:cNvPr id="1048811" name="TextBox 58"/>
            <p:cNvSpPr txBox="1"/>
            <p:nvPr/>
          </p:nvSpPr>
          <p:spPr>
            <a:xfrm>
              <a:off x="0" y="-38100"/>
              <a:ext cx="784752" cy="55168"/>
            </a:xfrm>
            <a:prstGeom prst="rect"/>
          </p:spPr>
          <p:txBody>
            <a:bodyPr anchor="ctr" bIns="47037" lIns="47037" rIns="47037" rtlCol="0" tIns="47037"/>
            <a:p>
              <a:pPr algn="ctr">
                <a:lnSpc>
                  <a:spcPts val="1814"/>
                </a:lnSpc>
                <a:spcBef>
                  <a:spcPct val="0"/>
                </a:spcBef>
              </a:pPr>
            </a:p>
          </p:txBody>
        </p:sp>
      </p:grpSp>
      <p:sp>
        <p:nvSpPr>
          <p:cNvPr id="1048812" name="Freeform 69"/>
          <p:cNvSpPr/>
          <p:nvPr/>
        </p:nvSpPr>
        <p:spPr>
          <a:xfrm>
            <a:off x="6334467" y="8217966"/>
            <a:ext cx="2428533" cy="125934"/>
          </a:xfrm>
          <a:custGeom>
            <a:avLst/>
            <a:ahLst/>
            <a:rect l="l" t="t" r="r" b="b"/>
            <a:pathLst>
              <a:path w="4738797" h="245735">
                <a:moveTo>
                  <a:pt x="0" y="0"/>
                </a:moveTo>
                <a:lnTo>
                  <a:pt x="4738797" y="0"/>
                </a:lnTo>
                <a:lnTo>
                  <a:pt x="4738797" y="245735"/>
                </a:lnTo>
                <a:lnTo>
                  <a:pt x="0" y="245735"/>
                </a:lnTo>
                <a:lnTo>
                  <a:pt x="0" y="0"/>
                </a:lnTo>
                <a:close/>
              </a:path>
            </a:pathLst>
          </a:custGeom>
          <a:blipFill>
            <a:blip xmlns:r="http://schemas.openxmlformats.org/officeDocument/2006/relationships" r:embed="rId3"/>
            <a:stretch>
              <a:fillRect l="-11721" t="-22000" r="-11721"/>
            </a:stretch>
          </a:blipFill>
        </p:spPr>
      </p:sp>
      <p:sp>
        <p:nvSpPr>
          <p:cNvPr id="1048813" name="Freeform 70"/>
          <p:cNvSpPr/>
          <p:nvPr/>
        </p:nvSpPr>
        <p:spPr>
          <a:xfrm>
            <a:off x="6416573" y="5957854"/>
            <a:ext cx="2216511" cy="2216511"/>
          </a:xfrm>
          <a:custGeom>
            <a:avLst/>
            <a:ahLst/>
            <a:rect l="l" t="t" r="r" b="b"/>
            <a:pathLst>
              <a:path w="4325071" h="4325071">
                <a:moveTo>
                  <a:pt x="0" y="0"/>
                </a:moveTo>
                <a:lnTo>
                  <a:pt x="4325071" y="0"/>
                </a:lnTo>
                <a:lnTo>
                  <a:pt x="4325071" y="4325071"/>
                </a:lnTo>
                <a:lnTo>
                  <a:pt x="0" y="4325071"/>
                </a:lnTo>
                <a:lnTo>
                  <a:pt x="0" y="0"/>
                </a:lnTo>
                <a:close/>
              </a:path>
            </a:pathLst>
          </a:custGeom>
          <a:blipFill>
            <a:blip xmlns:r="http://schemas.openxmlformats.org/officeDocument/2006/relationships" r:embed="rId4"/>
            <a:stretch>
              <a:fillRect/>
            </a:stretch>
          </a:blipFill>
        </p:spPr>
      </p:sp>
      <p:sp>
        <p:nvSpPr>
          <p:cNvPr id="1048814" name="TextBox 71"/>
          <p:cNvSpPr txBox="1"/>
          <p:nvPr/>
        </p:nvSpPr>
        <p:spPr>
          <a:xfrm>
            <a:off x="8855445" y="7335998"/>
            <a:ext cx="4220773" cy="563245"/>
          </a:xfrm>
          <a:prstGeom prst="rect"/>
        </p:spPr>
        <p:txBody>
          <a:bodyPr anchor="t" bIns="0" lIns="0" rIns="0" rtlCol="0" tIns="0">
            <a:spAutoFit/>
          </a:bodyPr>
          <a:p>
            <a:pPr algn="l">
              <a:lnSpc>
                <a:spcPts val="4435"/>
              </a:lnSpc>
            </a:pPr>
            <a:r>
              <a:rPr b="1" dirty="0" sz="2800" i="1" lang="en-US">
                <a:solidFill>
                  <a:srgbClr val="000000"/>
                </a:solidFill>
                <a:latin typeface="Arial Bold Italics"/>
                <a:ea typeface="Arial Bold Italics"/>
                <a:cs typeface="Arial Bold Italics"/>
                <a:sym typeface="Arial Bold Italics"/>
              </a:rPr>
              <a:t>#KeHSCon2026</a:t>
            </a:r>
          </a:p>
        </p:txBody>
      </p:sp>
      <p:sp>
        <p:nvSpPr>
          <p:cNvPr id="1048815" name="TextBox 72"/>
          <p:cNvSpPr txBox="1"/>
          <p:nvPr/>
        </p:nvSpPr>
        <p:spPr>
          <a:xfrm>
            <a:off x="8855445" y="6406555"/>
            <a:ext cx="9235837" cy="709802"/>
          </a:xfrm>
          <a:prstGeom prst="rect"/>
        </p:spPr>
        <p:txBody>
          <a:bodyPr anchor="t" bIns="0" lIns="0" rIns="0" rtlCol="0" tIns="0" wrap="square">
            <a:spAutoFit/>
          </a:bodyPr>
          <a:p>
            <a:pPr algn="l">
              <a:lnSpc>
                <a:spcPts val="5589"/>
              </a:lnSpc>
            </a:pPr>
            <a:r>
              <a:rPr b="1" dirty="0" sz="2800" lang="en-US">
                <a:solidFill>
                  <a:srgbClr val="FFFFFF"/>
                </a:solidFill>
                <a:latin typeface="Arial Bold"/>
                <a:ea typeface="Arial Bold"/>
                <a:cs typeface="Arial Bold"/>
                <a:sym typeface="Arial Bold"/>
              </a:rPr>
              <a:t>Scan to visit our website</a:t>
            </a:r>
          </a:p>
        </p:txBody>
      </p:sp>
      <p:grpSp>
        <p:nvGrpSpPr>
          <p:cNvPr id="96" name="Group 73"/>
          <p:cNvGrpSpPr/>
          <p:nvPr/>
        </p:nvGrpSpPr>
        <p:grpSpPr>
          <a:xfrm>
            <a:off x="6477000" y="9455062"/>
            <a:ext cx="3061712" cy="337651"/>
            <a:chOff x="0" y="-57151"/>
            <a:chExt cx="4082282" cy="450201"/>
          </a:xfrm>
        </p:grpSpPr>
        <p:sp>
          <p:nvSpPr>
            <p:cNvPr id="1048816" name="Freeform 74"/>
            <p:cNvSpPr/>
            <p:nvPr/>
          </p:nvSpPr>
          <p:spPr>
            <a:xfrm>
              <a:off x="0" y="42357"/>
              <a:ext cx="329612" cy="336339"/>
            </a:xfrm>
            <a:custGeom>
              <a:avLst/>
              <a:ahLst/>
              <a:rect l="l" t="t" r="r" b="b"/>
              <a:pathLst>
                <a:path w="329612" h="336339">
                  <a:moveTo>
                    <a:pt x="0" y="0"/>
                  </a:moveTo>
                  <a:lnTo>
                    <a:pt x="329612" y="0"/>
                  </a:lnTo>
                  <a:lnTo>
                    <a:pt x="329612" y="336339"/>
                  </a:lnTo>
                  <a:lnTo>
                    <a:pt x="0" y="336339"/>
                  </a:lnTo>
                  <a:lnTo>
                    <a:pt x="0" y="0"/>
                  </a:lnTo>
                  <a:close/>
                </a:path>
              </a:pathLst>
            </a:custGeom>
            <a:blipFill>
              <a:blip xmlns:r="http://schemas.openxmlformats.org/officeDocument/2006/relationships" r:embed="rId5"/>
              <a:stretch>
                <a:fillRect/>
              </a:stretch>
            </a:blipFill>
          </p:spPr>
        </p:sp>
        <p:sp>
          <p:nvSpPr>
            <p:cNvPr id="1048817" name="Freeform 75"/>
            <p:cNvSpPr/>
            <p:nvPr/>
          </p:nvSpPr>
          <p:spPr>
            <a:xfrm>
              <a:off x="451013" y="42357"/>
              <a:ext cx="336339" cy="336339"/>
            </a:xfrm>
            <a:custGeom>
              <a:avLst/>
              <a:ahLst/>
              <a:rect l="l" t="t" r="r" b="b"/>
              <a:pathLst>
                <a:path w="336339" h="336339">
                  <a:moveTo>
                    <a:pt x="0" y="0"/>
                  </a:moveTo>
                  <a:lnTo>
                    <a:pt x="336338" y="0"/>
                  </a:lnTo>
                  <a:lnTo>
                    <a:pt x="336338" y="336339"/>
                  </a:lnTo>
                  <a:lnTo>
                    <a:pt x="0" y="336339"/>
                  </a:lnTo>
                  <a:lnTo>
                    <a:pt x="0" y="0"/>
                  </a:lnTo>
                  <a:close/>
                </a:path>
              </a:pathLst>
            </a:custGeom>
            <a:blipFill>
              <a:blip xmlns:r="http://schemas.openxmlformats.org/officeDocument/2006/relationships" r:embed="rId6"/>
              <a:stretch>
                <a:fillRect/>
              </a:stretch>
            </a:blipFill>
          </p:spPr>
        </p:sp>
        <p:sp>
          <p:nvSpPr>
            <p:cNvPr id="1048818" name="Freeform 76"/>
            <p:cNvSpPr/>
            <p:nvPr/>
          </p:nvSpPr>
          <p:spPr>
            <a:xfrm>
              <a:off x="966228" y="42357"/>
              <a:ext cx="336339" cy="336339"/>
            </a:xfrm>
            <a:custGeom>
              <a:avLst/>
              <a:ahLst/>
              <a:rect l="l" t="t" r="r" b="b"/>
              <a:pathLst>
                <a:path w="336339" h="336339">
                  <a:moveTo>
                    <a:pt x="0" y="0"/>
                  </a:moveTo>
                  <a:lnTo>
                    <a:pt x="336339" y="0"/>
                  </a:lnTo>
                  <a:lnTo>
                    <a:pt x="336339" y="336339"/>
                  </a:lnTo>
                  <a:lnTo>
                    <a:pt x="0" y="336339"/>
                  </a:lnTo>
                  <a:lnTo>
                    <a:pt x="0" y="0"/>
                  </a:lnTo>
                  <a:close/>
                </a:path>
              </a:pathLst>
            </a:custGeom>
            <a:blipFill>
              <a:blip xmlns:r="http://schemas.openxmlformats.org/officeDocument/2006/relationships" r:embed="rId7"/>
              <a:stretch>
                <a:fillRect/>
              </a:stretch>
            </a:blipFill>
          </p:spPr>
        </p:sp>
        <p:sp>
          <p:nvSpPr>
            <p:cNvPr id="1048819" name="Freeform 77"/>
            <p:cNvSpPr/>
            <p:nvPr/>
          </p:nvSpPr>
          <p:spPr>
            <a:xfrm>
              <a:off x="1472729" y="42357"/>
              <a:ext cx="394427" cy="336339"/>
            </a:xfrm>
            <a:custGeom>
              <a:avLst/>
              <a:ahLst/>
              <a:rect l="l" t="t" r="r" b="b"/>
              <a:pathLst>
                <a:path w="394427" h="336339">
                  <a:moveTo>
                    <a:pt x="0" y="0"/>
                  </a:moveTo>
                  <a:lnTo>
                    <a:pt x="394427" y="0"/>
                  </a:lnTo>
                  <a:lnTo>
                    <a:pt x="394427" y="336339"/>
                  </a:lnTo>
                  <a:lnTo>
                    <a:pt x="0" y="336339"/>
                  </a:lnTo>
                  <a:lnTo>
                    <a:pt x="0" y="0"/>
                  </a:lnTo>
                  <a:close/>
                </a:path>
              </a:pathLst>
            </a:custGeom>
            <a:blipFill>
              <a:blip xmlns:r="http://schemas.openxmlformats.org/officeDocument/2006/relationships" r:embed="rId8"/>
              <a:stretch>
                <a:fillRect/>
              </a:stretch>
            </a:blipFill>
          </p:spPr>
        </p:sp>
        <p:sp>
          <p:nvSpPr>
            <p:cNvPr id="1048820" name="TextBox 80"/>
            <p:cNvSpPr txBox="1"/>
            <p:nvPr/>
          </p:nvSpPr>
          <p:spPr>
            <a:xfrm>
              <a:off x="1990943" y="-57151"/>
              <a:ext cx="2091339" cy="450201"/>
            </a:xfrm>
            <a:prstGeom prst="rect"/>
          </p:spPr>
          <p:txBody>
            <a:bodyPr anchor="t" bIns="0" lIns="0" rIns="0" rtlCol="0" tIns="0" wrap="square">
              <a:spAutoFit/>
            </a:bodyPr>
            <a:p>
              <a:pPr algn="ctr">
                <a:lnSpc>
                  <a:spcPts val="2758"/>
                </a:lnSpc>
              </a:pPr>
              <a:r>
                <a:rPr dirty="0" sz="1970" lang="en-US">
                  <a:solidFill>
                    <a:srgbClr val="000000"/>
                  </a:solidFill>
                  <a:latin typeface="Arial"/>
                  <a:ea typeface="Arial"/>
                  <a:cs typeface="Arial"/>
                  <a:sym typeface="Arial"/>
                </a:rPr>
                <a:t>@NPHIKenya</a:t>
              </a:r>
            </a:p>
          </p:txBody>
        </p:sp>
      </p:grpSp>
      <p:grpSp>
        <p:nvGrpSpPr>
          <p:cNvPr id="97" name="Group 82"/>
          <p:cNvGrpSpPr/>
          <p:nvPr/>
        </p:nvGrpSpPr>
        <p:grpSpPr>
          <a:xfrm>
            <a:off x="9729780" y="9455062"/>
            <a:ext cx="2160985" cy="337651"/>
            <a:chOff x="10620962" y="8981676"/>
            <a:chExt cx="2160985" cy="337651"/>
          </a:xfrm>
        </p:grpSpPr>
        <p:sp>
          <p:nvSpPr>
            <p:cNvPr id="1048821" name="Freeform 78"/>
            <p:cNvSpPr/>
            <p:nvPr/>
          </p:nvSpPr>
          <p:spPr>
            <a:xfrm>
              <a:off x="10620962" y="9046648"/>
              <a:ext cx="250570" cy="250570"/>
            </a:xfrm>
            <a:custGeom>
              <a:avLst/>
              <a:ahLst/>
              <a:rect l="l" t="t" r="r" b="b"/>
              <a:pathLst>
                <a:path w="334093" h="334093">
                  <a:moveTo>
                    <a:pt x="0" y="0"/>
                  </a:moveTo>
                  <a:lnTo>
                    <a:pt x="334093" y="0"/>
                  </a:lnTo>
                  <a:lnTo>
                    <a:pt x="334093" y="334093"/>
                  </a:lnTo>
                  <a:lnTo>
                    <a:pt x="0" y="334093"/>
                  </a:lnTo>
                  <a:lnTo>
                    <a:pt x="0" y="0"/>
                  </a:lnTo>
                  <a:close/>
                </a:path>
              </a:pathLst>
            </a:custGeom>
            <a:blipFill>
              <a:blip xmlns:r="http://schemas.openxmlformats.org/officeDocument/2006/relationships" r:embed="rId9"/>
              <a:stretch>
                <a:fillRect/>
              </a:stretch>
            </a:blipFill>
          </p:spPr>
        </p:sp>
        <p:sp>
          <p:nvSpPr>
            <p:cNvPr id="1048822" name="TextBox 79"/>
            <p:cNvSpPr txBox="1"/>
            <p:nvPr/>
          </p:nvSpPr>
          <p:spPr>
            <a:xfrm>
              <a:off x="10946176" y="8981676"/>
              <a:ext cx="1835771" cy="337651"/>
            </a:xfrm>
            <a:prstGeom prst="rect"/>
          </p:spPr>
          <p:txBody>
            <a:bodyPr anchor="t" bIns="0" lIns="0" rIns="0" rtlCol="0" tIns="0" wrap="square">
              <a:spAutoFit/>
            </a:bodyPr>
            <a:p>
              <a:pPr algn="ctr">
                <a:lnSpc>
                  <a:spcPts val="2758"/>
                </a:lnSpc>
              </a:pPr>
              <a:r>
                <a:rPr dirty="0" sz="1970" lang="en-US">
                  <a:solidFill>
                    <a:srgbClr val="000000"/>
                  </a:solidFill>
                  <a:latin typeface="Arial"/>
                  <a:ea typeface="Arial"/>
                  <a:cs typeface="Arial"/>
                  <a:sym typeface="Arial"/>
                </a:rPr>
                <a:t>www.nphi.go.ke</a:t>
              </a:r>
            </a:p>
          </p:txBody>
        </p:sp>
      </p:grpSp>
      <p:sp>
        <p:nvSpPr>
          <p:cNvPr id="1048823" name="TextBox 72"/>
          <p:cNvSpPr txBox="1"/>
          <p:nvPr/>
        </p:nvSpPr>
        <p:spPr>
          <a:xfrm>
            <a:off x="4237526" y="4914900"/>
            <a:ext cx="9235837" cy="709803"/>
          </a:xfrm>
          <a:prstGeom prst="rect"/>
        </p:spPr>
        <p:txBody>
          <a:bodyPr anchor="t" bIns="0" lIns="0" rIns="0" rtlCol="0" tIns="0" wrap="square">
            <a:spAutoFit/>
          </a:bodyPr>
          <a:p>
            <a:pPr algn="ctr">
              <a:lnSpc>
                <a:spcPts val="5589"/>
              </a:lnSpc>
            </a:pPr>
            <a:r>
              <a:rPr b="1" dirty="0" sz="11500" lang="en-US">
                <a:solidFill>
                  <a:srgbClr val="FFFFFF"/>
                </a:solidFill>
                <a:latin typeface="Brush Script MT" panose="03060802040406070304" pitchFamily="66" charset="0"/>
                <a:ea typeface="Arial Bold"/>
                <a:cs typeface="Arial Bold"/>
                <a:sym typeface="Arial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KNPHI Slides Template</dc:title>
  <dc:creator>SM-A155F</dc:creator>
  <cp:lastModifiedBy>LAB RECEPTION</cp:lastModifiedBy>
  <dcterms:created xsi:type="dcterms:W3CDTF">2006-08-15T06:00:00Z</dcterms:created>
  <dcterms:modified xsi:type="dcterms:W3CDTF">2026-05-06T10:23:00Z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16225692e807459cbeaf4b29f313a18d</vt:lpwstr>
  </property>
</Properties>
</file>